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x="18288000" cy="10287000"/>
  <p:notesSz cx="6858000" cy="9144000"/>
  <p:embeddedFontLst>
    <p:embeddedFont>
      <p:font typeface="Times New Roman" charset="1" panose="02030502070405020303"/>
      <p:regular r:id="rId57"/>
    </p:embeddedFont>
    <p:embeddedFont>
      <p:font typeface="Montserrat" charset="1" panose="00000500000000000000"/>
      <p:regular r:id="rId58"/>
    </p:embeddedFont>
    <p:embeddedFont>
      <p:font typeface="Sorts Mill Goudy" charset="1" panose="02000503000000000000"/>
      <p:regular r:id="rId59"/>
    </p:embeddedFont>
    <p:embeddedFont>
      <p:font typeface="Montserrat Bold" charset="1" panose="00000800000000000000"/>
      <p:regular r:id="rId60"/>
    </p:embeddedFont>
    <p:embeddedFont>
      <p:font typeface="Times New Roman Bold" charset="1" panose="02030802070405020303"/>
      <p:regular r:id="rId61"/>
    </p:embeddedFont>
    <p:embeddedFont>
      <p:font typeface="Open Sans Bold" charset="1" panose="020B0806030504020204"/>
      <p:regular r:id="rId62"/>
    </p:embeddedFont>
    <p:embeddedFont>
      <p:font typeface="Open Sans" charset="1" panose="020B0606030504020204"/>
      <p:regular r:id="rId63"/>
    </p:embeddedFont>
    <p:embeddedFont>
      <p:font typeface="Open Sans Italics" charset="1" panose="020B0606030504020204"/>
      <p:regular r:id="rId64"/>
    </p:embeddedFont>
    <p:embeddedFont>
      <p:font typeface="Open Sans Bold Italics" charset="1" panose="020B0806030504020204"/>
      <p:regular r:id="rId6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8.png" Type="http://schemas.openxmlformats.org/officeDocument/2006/relationships/image"/><Relationship Id="rId4" Target="../media/image22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2" Target="../media/image3.png" Type="http://schemas.openxmlformats.org/officeDocument/2006/relationships/image"/><Relationship Id="rId3" Target="../media/image28.png" Type="http://schemas.openxmlformats.org/officeDocument/2006/relationships/image"/><Relationship Id="rId4" Target="../media/image26.png" Type="http://schemas.openxmlformats.org/officeDocument/2006/relationships/image"/><Relationship Id="rId5" Target="../media/image25.png" Type="http://schemas.openxmlformats.org/officeDocument/2006/relationships/image"/><Relationship Id="rId6" Target="../media/image18.pn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5.png" Type="http://schemas.openxmlformats.org/officeDocument/2006/relationships/image"/><Relationship Id="rId6" Target="../media/image33.pn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3.png" Type="http://schemas.openxmlformats.org/officeDocument/2006/relationships/image"/><Relationship Id="rId4" Target="../media/image25.png" Type="http://schemas.openxmlformats.org/officeDocument/2006/relationships/image"/><Relationship Id="rId5" Target="../media/image18.png" Type="http://schemas.openxmlformats.org/officeDocument/2006/relationships/image"/><Relationship Id="rId6" Target="../media/image26.png" Type="http://schemas.openxmlformats.org/officeDocument/2006/relationships/image"/><Relationship Id="rId7" Target="../media/image22.pn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3.png" Type="http://schemas.openxmlformats.org/officeDocument/2006/relationships/image"/><Relationship Id="rId4" Target="../media/image21.png" Type="http://schemas.openxmlformats.org/officeDocument/2006/relationships/image"/><Relationship Id="rId5" Target="../media/image26.png" Type="http://schemas.openxmlformats.org/officeDocument/2006/relationships/image"/><Relationship Id="rId6" Target="../media/image28.pn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0.png" Type="http://schemas.openxmlformats.org/officeDocument/2006/relationships/image"/><Relationship Id="rId4" Target="../media/image22.png" Type="http://schemas.openxmlformats.org/officeDocument/2006/relationships/image"/><Relationship Id="rId5" Target="../media/image44.pn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Relationship Id="rId8" Target="../media/image47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png" Type="http://schemas.openxmlformats.org/officeDocument/2006/relationships/image"/><Relationship Id="rId12" Target="../media/image53.svg" Type="http://schemas.openxmlformats.org/officeDocument/2006/relationships/image"/><Relationship Id="rId13" Target="../media/image54.png" Type="http://schemas.openxmlformats.org/officeDocument/2006/relationships/image"/><Relationship Id="rId2" Target="../media/image3.png" Type="http://schemas.openxmlformats.org/officeDocument/2006/relationships/image"/><Relationship Id="rId3" Target="../media/image20.png" Type="http://schemas.openxmlformats.org/officeDocument/2006/relationships/image"/><Relationship Id="rId4" Target="../media/image22.png" Type="http://schemas.openxmlformats.org/officeDocument/2006/relationships/image"/><Relationship Id="rId5" Target="../media/image44.pn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Relationship Id="rId8" Target="../media/image49.pn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4.png" Type="http://schemas.openxmlformats.org/officeDocument/2006/relationships/image"/><Relationship Id="rId4" Target="../media/image49.png" Type="http://schemas.openxmlformats.org/officeDocument/2006/relationships/image"/><Relationship Id="rId5" Target="../media/image55.png" Type="http://schemas.openxmlformats.org/officeDocument/2006/relationships/image"/><Relationship Id="rId6" Target="../media/image56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7.png" Type="http://schemas.openxmlformats.org/officeDocument/2006/relationships/image"/><Relationship Id="rId4" Target="../media/image58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9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0.png" Type="http://schemas.openxmlformats.org/officeDocument/2006/relationships/image"/><Relationship Id="rId4" Target="../media/image61.png" Type="http://schemas.openxmlformats.org/officeDocument/2006/relationships/image"/><Relationship Id="rId5" Target="../media/image62.png" Type="http://schemas.openxmlformats.org/officeDocument/2006/relationships/image"/><Relationship Id="rId6" Target="../media/image6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1.png" Type="http://schemas.openxmlformats.org/officeDocument/2006/relationships/image"/><Relationship Id="rId4" Target="../media/image64.png" Type="http://schemas.openxmlformats.org/officeDocument/2006/relationships/image"/><Relationship Id="rId5" Target="../media/image65.png" Type="http://schemas.openxmlformats.org/officeDocument/2006/relationships/image"/><Relationship Id="rId6" Target="../media/image66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7.png" Type="http://schemas.openxmlformats.org/officeDocument/2006/relationships/image"/><Relationship Id="rId4" Target="../media/image68.png" Type="http://schemas.openxmlformats.org/officeDocument/2006/relationships/image"/><Relationship Id="rId5" Target="../media/image69.png" Type="http://schemas.openxmlformats.org/officeDocument/2006/relationships/image"/><Relationship Id="rId6" Target="../media/image70.png" Type="http://schemas.openxmlformats.org/officeDocument/2006/relationships/image"/><Relationship Id="rId7" Target="../media/image71.png" Type="http://schemas.openxmlformats.org/officeDocument/2006/relationships/image"/><Relationship Id="rId8" Target="../media/image72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73.png" Type="http://schemas.openxmlformats.org/officeDocument/2006/relationships/image"/><Relationship Id="rId4" Target="../media/image74.png" Type="http://schemas.openxmlformats.org/officeDocument/2006/relationships/image"/><Relationship Id="rId5" Target="../media/image75.png" Type="http://schemas.openxmlformats.org/officeDocument/2006/relationships/image"/><Relationship Id="rId6" Target="../media/image76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73.png" Type="http://schemas.openxmlformats.org/officeDocument/2006/relationships/image"/><Relationship Id="rId4" Target="../media/image77.png" Type="http://schemas.openxmlformats.org/officeDocument/2006/relationships/image"/><Relationship Id="rId5" Target="../media/image78.png" Type="http://schemas.openxmlformats.org/officeDocument/2006/relationships/image"/><Relationship Id="rId6" Target="../media/image79.png" Type="http://schemas.openxmlformats.org/officeDocument/2006/relationships/image"/><Relationship Id="rId7" Target="../media/image80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7.png" Type="http://schemas.openxmlformats.org/officeDocument/2006/relationships/image"/><Relationship Id="rId4" Target="../media/image81.png" Type="http://schemas.openxmlformats.org/officeDocument/2006/relationships/image"/><Relationship Id="rId5" Target="../media/image82.png" Type="http://schemas.openxmlformats.org/officeDocument/2006/relationships/image"/><Relationship Id="rId6" Target="../media/image83.png" Type="http://schemas.openxmlformats.org/officeDocument/2006/relationships/image"/><Relationship Id="rId7" Target="../media/image84.png" Type="http://schemas.openxmlformats.org/officeDocument/2006/relationships/image"/><Relationship Id="rId8" Target="../media/image85.png" Type="http://schemas.openxmlformats.org/officeDocument/2006/relationships/image"/><Relationship Id="rId9" Target="../media/image86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7.png" Type="http://schemas.openxmlformats.org/officeDocument/2006/relationships/image"/><Relationship Id="rId4" Target="../media/image81.png" Type="http://schemas.openxmlformats.org/officeDocument/2006/relationships/image"/><Relationship Id="rId5" Target="../media/image82.png" Type="http://schemas.openxmlformats.org/officeDocument/2006/relationships/image"/><Relationship Id="rId6" Target="../media/image83.png" Type="http://schemas.openxmlformats.org/officeDocument/2006/relationships/image"/><Relationship Id="rId7" Target="../media/image84.png" Type="http://schemas.openxmlformats.org/officeDocument/2006/relationships/image"/><Relationship Id="rId8" Target="../media/image85.png" Type="http://schemas.openxmlformats.org/officeDocument/2006/relationships/image"/><Relationship Id="rId9" Target="../media/image86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7.png" Type="http://schemas.openxmlformats.org/officeDocument/2006/relationships/image"/><Relationship Id="rId11" Target="../media/image88.svg" Type="http://schemas.openxmlformats.org/officeDocument/2006/relationships/image"/><Relationship Id="rId12" Target="../media/image89.png" Type="http://schemas.openxmlformats.org/officeDocument/2006/relationships/image"/><Relationship Id="rId2" Target="../media/image3.png" Type="http://schemas.openxmlformats.org/officeDocument/2006/relationships/image"/><Relationship Id="rId3" Target="../media/image57.png" Type="http://schemas.openxmlformats.org/officeDocument/2006/relationships/image"/><Relationship Id="rId4" Target="../media/image81.png" Type="http://schemas.openxmlformats.org/officeDocument/2006/relationships/image"/><Relationship Id="rId5" Target="../media/image82.png" Type="http://schemas.openxmlformats.org/officeDocument/2006/relationships/image"/><Relationship Id="rId6" Target="../media/image83.png" Type="http://schemas.openxmlformats.org/officeDocument/2006/relationships/image"/><Relationship Id="rId7" Target="../media/image84.png" Type="http://schemas.openxmlformats.org/officeDocument/2006/relationships/image"/><Relationship Id="rId8" Target="../media/image85.png" Type="http://schemas.openxmlformats.org/officeDocument/2006/relationships/image"/><Relationship Id="rId9" Target="../media/image86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8.svg" Type="http://schemas.openxmlformats.org/officeDocument/2006/relationships/image"/><Relationship Id="rId11" Target="../media/image89.png" Type="http://schemas.openxmlformats.org/officeDocument/2006/relationships/image"/><Relationship Id="rId12" Target="../media/image90.png" Type="http://schemas.openxmlformats.org/officeDocument/2006/relationships/image"/><Relationship Id="rId13" Target="../media/image58.png" Type="http://schemas.openxmlformats.org/officeDocument/2006/relationships/image"/><Relationship Id="rId14" Target="../media/image91.png" Type="http://schemas.openxmlformats.org/officeDocument/2006/relationships/image"/><Relationship Id="rId15" Target="../media/image92.png" Type="http://schemas.openxmlformats.org/officeDocument/2006/relationships/image"/><Relationship Id="rId2" Target="../media/image3.png" Type="http://schemas.openxmlformats.org/officeDocument/2006/relationships/image"/><Relationship Id="rId3" Target="../media/image81.png" Type="http://schemas.openxmlformats.org/officeDocument/2006/relationships/image"/><Relationship Id="rId4" Target="../media/image82.png" Type="http://schemas.openxmlformats.org/officeDocument/2006/relationships/image"/><Relationship Id="rId5" Target="../media/image83.png" Type="http://schemas.openxmlformats.org/officeDocument/2006/relationships/image"/><Relationship Id="rId6" Target="../media/image84.png" Type="http://schemas.openxmlformats.org/officeDocument/2006/relationships/image"/><Relationship Id="rId7" Target="../media/image85.png" Type="http://schemas.openxmlformats.org/officeDocument/2006/relationships/image"/><Relationship Id="rId8" Target="../media/image86.png" Type="http://schemas.openxmlformats.org/officeDocument/2006/relationships/image"/><Relationship Id="rId9" Target="../media/image87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8.svg" Type="http://schemas.openxmlformats.org/officeDocument/2006/relationships/image"/><Relationship Id="rId11" Target="../media/image93.png" Type="http://schemas.openxmlformats.org/officeDocument/2006/relationships/image"/><Relationship Id="rId12" Target="../media/image94.png" Type="http://schemas.openxmlformats.org/officeDocument/2006/relationships/image"/><Relationship Id="rId13" Target="../media/image95.png" Type="http://schemas.openxmlformats.org/officeDocument/2006/relationships/image"/><Relationship Id="rId14" Target="../media/image96.png" Type="http://schemas.openxmlformats.org/officeDocument/2006/relationships/image"/><Relationship Id="rId15" Target="../media/image58.png" Type="http://schemas.openxmlformats.org/officeDocument/2006/relationships/image"/><Relationship Id="rId2" Target="../media/image3.png" Type="http://schemas.openxmlformats.org/officeDocument/2006/relationships/image"/><Relationship Id="rId3" Target="../media/image81.png" Type="http://schemas.openxmlformats.org/officeDocument/2006/relationships/image"/><Relationship Id="rId4" Target="../media/image82.png" Type="http://schemas.openxmlformats.org/officeDocument/2006/relationships/image"/><Relationship Id="rId5" Target="../media/image83.png" Type="http://schemas.openxmlformats.org/officeDocument/2006/relationships/image"/><Relationship Id="rId6" Target="../media/image84.png" Type="http://schemas.openxmlformats.org/officeDocument/2006/relationships/image"/><Relationship Id="rId7" Target="../media/image85.png" Type="http://schemas.openxmlformats.org/officeDocument/2006/relationships/image"/><Relationship Id="rId8" Target="../media/image86.png" Type="http://schemas.openxmlformats.org/officeDocument/2006/relationships/image"/><Relationship Id="rId9" Target="../media/image87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8.svg" Type="http://schemas.openxmlformats.org/officeDocument/2006/relationships/image"/><Relationship Id="rId11" Target="../media/image97.png" Type="http://schemas.openxmlformats.org/officeDocument/2006/relationships/image"/><Relationship Id="rId12" Target="../media/image98.png" Type="http://schemas.openxmlformats.org/officeDocument/2006/relationships/image"/><Relationship Id="rId13" Target="../media/image99.png" Type="http://schemas.openxmlformats.org/officeDocument/2006/relationships/image"/><Relationship Id="rId14" Target="../media/image58.png" Type="http://schemas.openxmlformats.org/officeDocument/2006/relationships/image"/><Relationship Id="rId2" Target="../media/image3.png" Type="http://schemas.openxmlformats.org/officeDocument/2006/relationships/image"/><Relationship Id="rId3" Target="../media/image81.png" Type="http://schemas.openxmlformats.org/officeDocument/2006/relationships/image"/><Relationship Id="rId4" Target="../media/image82.png" Type="http://schemas.openxmlformats.org/officeDocument/2006/relationships/image"/><Relationship Id="rId5" Target="../media/image83.png" Type="http://schemas.openxmlformats.org/officeDocument/2006/relationships/image"/><Relationship Id="rId6" Target="../media/image84.png" Type="http://schemas.openxmlformats.org/officeDocument/2006/relationships/image"/><Relationship Id="rId7" Target="../media/image85.png" Type="http://schemas.openxmlformats.org/officeDocument/2006/relationships/image"/><Relationship Id="rId8" Target="../media/image86.png" Type="http://schemas.openxmlformats.org/officeDocument/2006/relationships/image"/><Relationship Id="rId9" Target="../media/image8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1.png" Type="http://schemas.openxmlformats.org/officeDocument/2006/relationships/image"/><Relationship Id="rId11" Target="../media/image102.png" Type="http://schemas.openxmlformats.org/officeDocument/2006/relationships/image"/><Relationship Id="rId12" Target="../media/image103.png" Type="http://schemas.openxmlformats.org/officeDocument/2006/relationships/image"/><Relationship Id="rId13" Target="../media/image104.png" Type="http://schemas.openxmlformats.org/officeDocument/2006/relationships/image"/><Relationship Id="rId14" Target="../media/image105.png" Type="http://schemas.openxmlformats.org/officeDocument/2006/relationships/image"/><Relationship Id="rId15" Target="../media/image106.png" Type="http://schemas.openxmlformats.org/officeDocument/2006/relationships/image"/><Relationship Id="rId16" Target="../media/image107.svg" Type="http://schemas.openxmlformats.org/officeDocument/2006/relationships/image"/><Relationship Id="rId17" Target="../media/image52.png" Type="http://schemas.openxmlformats.org/officeDocument/2006/relationships/image"/><Relationship Id="rId18" Target="../media/image53.svg" Type="http://schemas.openxmlformats.org/officeDocument/2006/relationships/image"/><Relationship Id="rId19" Target="../media/image58.png" Type="http://schemas.openxmlformats.org/officeDocument/2006/relationships/image"/><Relationship Id="rId2" Target="../media/image3.png" Type="http://schemas.openxmlformats.org/officeDocument/2006/relationships/image"/><Relationship Id="rId3" Target="../media/image81.png" Type="http://schemas.openxmlformats.org/officeDocument/2006/relationships/image"/><Relationship Id="rId4" Target="../media/image87.png" Type="http://schemas.openxmlformats.org/officeDocument/2006/relationships/image"/><Relationship Id="rId5" Target="../media/image88.svg" Type="http://schemas.openxmlformats.org/officeDocument/2006/relationships/image"/><Relationship Id="rId6" Target="../media/image82.png" Type="http://schemas.openxmlformats.org/officeDocument/2006/relationships/image"/><Relationship Id="rId7" Target="../media/image83.png" Type="http://schemas.openxmlformats.org/officeDocument/2006/relationships/image"/><Relationship Id="rId8" Target="../media/image84.png" Type="http://schemas.openxmlformats.org/officeDocument/2006/relationships/image"/><Relationship Id="rId9" Target="../media/image100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8.png" Type="http://schemas.openxmlformats.org/officeDocument/2006/relationships/image"/><Relationship Id="rId11" Target="../media/image109.png" Type="http://schemas.openxmlformats.org/officeDocument/2006/relationships/image"/><Relationship Id="rId12" Target="../media/image110.png" Type="http://schemas.openxmlformats.org/officeDocument/2006/relationships/image"/><Relationship Id="rId13" Target="../media/image111.png" Type="http://schemas.openxmlformats.org/officeDocument/2006/relationships/image"/><Relationship Id="rId14" Target="../media/image112.png" Type="http://schemas.openxmlformats.org/officeDocument/2006/relationships/image"/><Relationship Id="rId15" Target="../media/image113.png" Type="http://schemas.openxmlformats.org/officeDocument/2006/relationships/image"/><Relationship Id="rId16" Target="../media/image58.png" Type="http://schemas.openxmlformats.org/officeDocument/2006/relationships/image"/><Relationship Id="rId2" Target="../media/image3.png" Type="http://schemas.openxmlformats.org/officeDocument/2006/relationships/image"/><Relationship Id="rId3" Target="../media/image81.png" Type="http://schemas.openxmlformats.org/officeDocument/2006/relationships/image"/><Relationship Id="rId4" Target="../media/image87.png" Type="http://schemas.openxmlformats.org/officeDocument/2006/relationships/image"/><Relationship Id="rId5" Target="../media/image88.svg" Type="http://schemas.openxmlformats.org/officeDocument/2006/relationships/image"/><Relationship Id="rId6" Target="../media/image82.png" Type="http://schemas.openxmlformats.org/officeDocument/2006/relationships/image"/><Relationship Id="rId7" Target="../media/image83.png" Type="http://schemas.openxmlformats.org/officeDocument/2006/relationships/image"/><Relationship Id="rId8" Target="../media/image84.png" Type="http://schemas.openxmlformats.org/officeDocument/2006/relationships/image"/><Relationship Id="rId9" Target="../media/image85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6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2" Target="../media/image3.png" Type="http://schemas.openxmlformats.org/officeDocument/2006/relationships/image"/><Relationship Id="rId3" Target="../media/image81.png" Type="http://schemas.openxmlformats.org/officeDocument/2006/relationships/image"/><Relationship Id="rId4" Target="../media/image87.png" Type="http://schemas.openxmlformats.org/officeDocument/2006/relationships/image"/><Relationship Id="rId5" Target="../media/image88.svg" Type="http://schemas.openxmlformats.org/officeDocument/2006/relationships/image"/><Relationship Id="rId6" Target="../media/image82.png" Type="http://schemas.openxmlformats.org/officeDocument/2006/relationships/image"/><Relationship Id="rId7" Target="../media/image83.png" Type="http://schemas.openxmlformats.org/officeDocument/2006/relationships/image"/><Relationship Id="rId8" Target="../media/image84.png" Type="http://schemas.openxmlformats.org/officeDocument/2006/relationships/image"/><Relationship Id="rId9" Target="../media/image85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6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8.png" Type="http://schemas.openxmlformats.org/officeDocument/2006/relationships/image"/><Relationship Id="rId14" Target="../media/image58.png" Type="http://schemas.openxmlformats.org/officeDocument/2006/relationships/image"/><Relationship Id="rId2" Target="../media/image3.png" Type="http://schemas.openxmlformats.org/officeDocument/2006/relationships/image"/><Relationship Id="rId3" Target="../media/image81.png" Type="http://schemas.openxmlformats.org/officeDocument/2006/relationships/image"/><Relationship Id="rId4" Target="../media/image87.png" Type="http://schemas.openxmlformats.org/officeDocument/2006/relationships/image"/><Relationship Id="rId5" Target="../media/image88.svg" Type="http://schemas.openxmlformats.org/officeDocument/2006/relationships/image"/><Relationship Id="rId6" Target="../media/image82.png" Type="http://schemas.openxmlformats.org/officeDocument/2006/relationships/image"/><Relationship Id="rId7" Target="../media/image83.png" Type="http://schemas.openxmlformats.org/officeDocument/2006/relationships/image"/><Relationship Id="rId8" Target="../media/image84.png" Type="http://schemas.openxmlformats.org/officeDocument/2006/relationships/image"/><Relationship Id="rId9" Target="../media/image85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4.png" Type="http://schemas.openxmlformats.org/officeDocument/2006/relationships/image"/><Relationship Id="rId11" Target="../media/image85.png" Type="http://schemas.openxmlformats.org/officeDocument/2006/relationships/image"/><Relationship Id="rId12" Target="../media/image86.png" Type="http://schemas.openxmlformats.org/officeDocument/2006/relationships/image"/><Relationship Id="rId13" Target="../media/image25.png" Type="http://schemas.openxmlformats.org/officeDocument/2006/relationships/image"/><Relationship Id="rId14" Target="../media/image27.png" Type="http://schemas.openxmlformats.org/officeDocument/2006/relationships/image"/><Relationship Id="rId15" Target="../media/image119.png" Type="http://schemas.openxmlformats.org/officeDocument/2006/relationships/image"/><Relationship Id="rId16" Target="../media/image114.png" Type="http://schemas.openxmlformats.org/officeDocument/2006/relationships/image"/><Relationship Id="rId17" Target="../media/image115.png" Type="http://schemas.openxmlformats.org/officeDocument/2006/relationships/image"/><Relationship Id="rId2" Target="../media/image3.png" Type="http://schemas.openxmlformats.org/officeDocument/2006/relationships/image"/><Relationship Id="rId3" Target="../media/image57.png" Type="http://schemas.openxmlformats.org/officeDocument/2006/relationships/image"/><Relationship Id="rId4" Target="../media/image58.png" Type="http://schemas.openxmlformats.org/officeDocument/2006/relationships/image"/><Relationship Id="rId5" Target="../media/image81.png" Type="http://schemas.openxmlformats.org/officeDocument/2006/relationships/image"/><Relationship Id="rId6" Target="../media/image87.png" Type="http://schemas.openxmlformats.org/officeDocument/2006/relationships/image"/><Relationship Id="rId7" Target="../media/image88.svg" Type="http://schemas.openxmlformats.org/officeDocument/2006/relationships/image"/><Relationship Id="rId8" Target="../media/image82.png" Type="http://schemas.openxmlformats.org/officeDocument/2006/relationships/image"/><Relationship Id="rId9" Target="../media/image83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7.png" Type="http://schemas.openxmlformats.org/officeDocument/2006/relationships/image"/><Relationship Id="rId4" Target="../media/image114.png" Type="http://schemas.openxmlformats.org/officeDocument/2006/relationships/image"/><Relationship Id="rId5" Target="../media/image115.png" Type="http://schemas.openxmlformats.org/officeDocument/2006/relationships/image"/><Relationship Id="rId6" Target="../media/image120.png" Type="http://schemas.openxmlformats.org/officeDocument/2006/relationships/image"/><Relationship Id="rId7" Target="../media/image121.png" Type="http://schemas.openxmlformats.org/officeDocument/2006/relationships/image"/><Relationship Id="rId8" Target="../media/image49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1.png" Type="http://schemas.openxmlformats.org/officeDocument/2006/relationships/image"/><Relationship Id="rId11" Target="../media/image92.png" Type="http://schemas.openxmlformats.org/officeDocument/2006/relationships/image"/><Relationship Id="rId12" Target="../media/image114.png" Type="http://schemas.openxmlformats.org/officeDocument/2006/relationships/image"/><Relationship Id="rId13" Target="../media/image115.png" Type="http://schemas.openxmlformats.org/officeDocument/2006/relationships/image"/><Relationship Id="rId14" Target="../media/image58.png" Type="http://schemas.openxmlformats.org/officeDocument/2006/relationships/image"/><Relationship Id="rId2" Target="../media/image3.png" Type="http://schemas.openxmlformats.org/officeDocument/2006/relationships/image"/><Relationship Id="rId3" Target="../media/image108.png" Type="http://schemas.openxmlformats.org/officeDocument/2006/relationships/image"/><Relationship Id="rId4" Target="../media/image109.png" Type="http://schemas.openxmlformats.org/officeDocument/2006/relationships/image"/><Relationship Id="rId5" Target="../media/image100.png" Type="http://schemas.openxmlformats.org/officeDocument/2006/relationships/image"/><Relationship Id="rId6" Target="../media/image101.png" Type="http://schemas.openxmlformats.org/officeDocument/2006/relationships/image"/><Relationship Id="rId7" Target="../media/image99.png" Type="http://schemas.openxmlformats.org/officeDocument/2006/relationships/image"/><Relationship Id="rId8" Target="../media/image95.png" Type="http://schemas.openxmlformats.org/officeDocument/2006/relationships/image"/><Relationship Id="rId9" Target="../media/image96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22.png" Type="http://schemas.openxmlformats.org/officeDocument/2006/relationships/image"/><Relationship Id="rId4" Target="../media/image91.png" Type="http://schemas.openxmlformats.org/officeDocument/2006/relationships/image"/><Relationship Id="rId5" Target="../media/image92.png" Type="http://schemas.openxmlformats.org/officeDocument/2006/relationships/image"/><Relationship Id="rId6" Target="../media/image58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23.png" Type="http://schemas.openxmlformats.org/officeDocument/2006/relationships/image"/><Relationship Id="rId4" Target="../media/image91.png" Type="http://schemas.openxmlformats.org/officeDocument/2006/relationships/image"/><Relationship Id="rId5" Target="../media/image92.png" Type="http://schemas.openxmlformats.org/officeDocument/2006/relationships/image"/><Relationship Id="rId6" Target="../media/image5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1.png" Type="http://schemas.openxmlformats.org/officeDocument/2006/relationships/image"/><Relationship Id="rId11" Target="../media/image92.png" Type="http://schemas.openxmlformats.org/officeDocument/2006/relationships/image"/><Relationship Id="rId12" Target="../media/image114.png" Type="http://schemas.openxmlformats.org/officeDocument/2006/relationships/image"/><Relationship Id="rId13" Target="../media/image115.png" Type="http://schemas.openxmlformats.org/officeDocument/2006/relationships/image"/><Relationship Id="rId14" Target="../media/image124.png" Type="http://schemas.openxmlformats.org/officeDocument/2006/relationships/image"/><Relationship Id="rId15" Target="../media/image58.png" Type="http://schemas.openxmlformats.org/officeDocument/2006/relationships/image"/><Relationship Id="rId2" Target="../media/image3.png" Type="http://schemas.openxmlformats.org/officeDocument/2006/relationships/image"/><Relationship Id="rId3" Target="../media/image108.png" Type="http://schemas.openxmlformats.org/officeDocument/2006/relationships/image"/><Relationship Id="rId4" Target="../media/image109.png" Type="http://schemas.openxmlformats.org/officeDocument/2006/relationships/image"/><Relationship Id="rId5" Target="../media/image100.png" Type="http://schemas.openxmlformats.org/officeDocument/2006/relationships/image"/><Relationship Id="rId6" Target="../media/image101.png" Type="http://schemas.openxmlformats.org/officeDocument/2006/relationships/image"/><Relationship Id="rId7" Target="../media/image99.png" Type="http://schemas.openxmlformats.org/officeDocument/2006/relationships/image"/><Relationship Id="rId8" Target="../media/image95.png" Type="http://schemas.openxmlformats.org/officeDocument/2006/relationships/image"/><Relationship Id="rId9" Target="../media/image96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https://pt.wiktionary.org/w/index.php?title=%E2%87%94&amp;action=edit&amp;redlink=1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11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22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131053"/>
            <a:ext cx="18288000" cy="3086100"/>
            <a:chOff x="0" y="0"/>
            <a:chExt cx="4816593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222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0" y="926457"/>
            <a:ext cx="18288000" cy="3581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47"/>
              </a:lnSpc>
            </a:pPr>
            <a:r>
              <a:rPr lang="en-US" sz="135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Introdução à Computação Quântica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15142" y="4613165"/>
            <a:ext cx="9657715" cy="2379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 spc="1215">
                <a:solidFill>
                  <a:srgbClr val="E86868"/>
                </a:solidFill>
                <a:latin typeface="Montserrat"/>
                <a:ea typeface="Montserrat"/>
                <a:cs typeface="Montserrat"/>
                <a:sym typeface="Montserrat"/>
              </a:rPr>
              <a:t>FUNDAMENTOS</a:t>
            </a:r>
          </a:p>
          <a:p>
            <a:pPr algn="ctr">
              <a:lnSpc>
                <a:spcPts val="8400"/>
              </a:lnSpc>
            </a:pPr>
            <a:r>
              <a:rPr lang="en-US" sz="6000" spc="960">
                <a:solidFill>
                  <a:srgbClr val="E86868"/>
                </a:solidFill>
                <a:latin typeface="Montserrat"/>
                <a:ea typeface="Montserrat"/>
                <a:cs typeface="Montserrat"/>
                <a:sym typeface="Montserrat"/>
              </a:rPr>
              <a:t>ALGÉBRICOS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166374" y="9191625"/>
            <a:ext cx="309292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Do zero ao paper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191625"/>
            <a:ext cx="474948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Por: Leonardo C. Rossato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98418" y="9191625"/>
            <a:ext cx="169116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b="true" sz="3399">
                <a:solidFill>
                  <a:srgbClr val="5222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Aula |2⟩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50250" y="193667"/>
            <a:ext cx="1587500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b="true" sz="3399">
                <a:solidFill>
                  <a:srgbClr val="F2E6DA">
                    <a:alpha val="64706"/>
                  </a:srgbClr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Curso de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92465" cy="10284490"/>
          </a:xfrm>
          <a:custGeom>
            <a:avLst/>
            <a:gdLst/>
            <a:ahLst/>
            <a:cxnLst/>
            <a:rect r="r" b="b" t="t" l="l"/>
            <a:pathLst>
              <a:path h="10284490" w="18292465">
                <a:moveTo>
                  <a:pt x="0" y="0"/>
                </a:moveTo>
                <a:lnTo>
                  <a:pt x="18292465" y="0"/>
                </a:lnTo>
                <a:lnTo>
                  <a:pt x="18292465" y="10284490"/>
                </a:lnTo>
                <a:lnTo>
                  <a:pt x="0" y="102844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76200" cap="sq">
            <a:solidFill>
              <a:srgbClr val="FF3131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-618671">
            <a:off x="12503335" y="6921211"/>
            <a:ext cx="535432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248">
                <a:solidFill>
                  <a:srgbClr val="9F0000"/>
                </a:solidFill>
                <a:latin typeface="Open Sans"/>
                <a:ea typeface="Open Sans"/>
                <a:cs typeface="Open Sans"/>
                <a:sym typeface="Open Sans"/>
              </a:rPr>
              <a:t>Print do Site da </a:t>
            </a:r>
          </a:p>
          <a:p>
            <a:pPr algn="ctr">
              <a:lnSpc>
                <a:spcPts val="4200"/>
              </a:lnSpc>
            </a:pPr>
            <a:r>
              <a:rPr lang="en-US" sz="3000" spc="248">
                <a:solidFill>
                  <a:srgbClr val="9F0000"/>
                </a:solidFill>
                <a:latin typeface="Open Sans"/>
                <a:ea typeface="Open Sans"/>
                <a:cs typeface="Open Sans"/>
                <a:sym typeface="Open Sans"/>
              </a:rPr>
              <a:t>IBM Quantum Learning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5769" y="3159437"/>
            <a:ext cx="4528094" cy="3720697"/>
          </a:xfrm>
          <a:custGeom>
            <a:avLst/>
            <a:gdLst/>
            <a:ahLst/>
            <a:cxnLst/>
            <a:rect r="r" b="b" t="t" l="l"/>
            <a:pathLst>
              <a:path h="3720697" w="4528094">
                <a:moveTo>
                  <a:pt x="0" y="0"/>
                </a:moveTo>
                <a:lnTo>
                  <a:pt x="4528094" y="0"/>
                </a:lnTo>
                <a:lnTo>
                  <a:pt x="4528094" y="3720698"/>
                </a:lnTo>
                <a:lnTo>
                  <a:pt x="0" y="37206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144" t="-84915" r="-288832" b="-91497"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959381" y="696987"/>
            <a:ext cx="1903017" cy="1909913"/>
          </a:xfrm>
          <a:custGeom>
            <a:avLst/>
            <a:gdLst/>
            <a:ahLst/>
            <a:cxnLst/>
            <a:rect r="r" b="b" t="t" l="l"/>
            <a:pathLst>
              <a:path h="1909913" w="1903017">
                <a:moveTo>
                  <a:pt x="0" y="0"/>
                </a:moveTo>
                <a:lnTo>
                  <a:pt x="1903017" y="0"/>
                </a:lnTo>
                <a:lnTo>
                  <a:pt x="1903017" y="1909912"/>
                </a:lnTo>
                <a:lnTo>
                  <a:pt x="0" y="1909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740" t="-4972" r="-221935" b="-442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959381" y="6925942"/>
            <a:ext cx="1901265" cy="1909913"/>
          </a:xfrm>
          <a:custGeom>
            <a:avLst/>
            <a:gdLst/>
            <a:ahLst/>
            <a:cxnLst/>
            <a:rect r="r" b="b" t="t" l="l"/>
            <a:pathLst>
              <a:path h="1909913" w="1901265">
                <a:moveTo>
                  <a:pt x="0" y="0"/>
                </a:moveTo>
                <a:lnTo>
                  <a:pt x="1901266" y="0"/>
                </a:lnTo>
                <a:lnTo>
                  <a:pt x="1901266" y="1909913"/>
                </a:lnTo>
                <a:lnTo>
                  <a:pt x="0" y="19099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5573" t="-3407" r="-5406" b="-598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59381" y="3597426"/>
            <a:ext cx="1903017" cy="1888710"/>
          </a:xfrm>
          <a:custGeom>
            <a:avLst/>
            <a:gdLst/>
            <a:ahLst/>
            <a:cxnLst/>
            <a:rect r="r" b="b" t="t" l="l"/>
            <a:pathLst>
              <a:path h="1888710" w="1903017">
                <a:moveTo>
                  <a:pt x="0" y="0"/>
                </a:moveTo>
                <a:lnTo>
                  <a:pt x="1903017" y="0"/>
                </a:lnTo>
                <a:lnTo>
                  <a:pt x="1903017" y="1888711"/>
                </a:lnTo>
                <a:lnTo>
                  <a:pt x="0" y="18887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6677" t="-5028" r="-113997" b="-559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214948" y="680255"/>
            <a:ext cx="1990801" cy="1926644"/>
          </a:xfrm>
          <a:custGeom>
            <a:avLst/>
            <a:gdLst/>
            <a:ahLst/>
            <a:cxnLst/>
            <a:rect r="r" b="b" t="t" l="l"/>
            <a:pathLst>
              <a:path h="1926644" w="1990801">
                <a:moveTo>
                  <a:pt x="0" y="0"/>
                </a:moveTo>
                <a:lnTo>
                  <a:pt x="1990801" y="0"/>
                </a:lnTo>
                <a:lnTo>
                  <a:pt x="1990801" y="1926644"/>
                </a:lnTo>
                <a:lnTo>
                  <a:pt x="0" y="19266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1484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214948" y="3559492"/>
            <a:ext cx="1990801" cy="1926644"/>
          </a:xfrm>
          <a:custGeom>
            <a:avLst/>
            <a:gdLst/>
            <a:ahLst/>
            <a:cxnLst/>
            <a:rect r="r" b="b" t="t" l="l"/>
            <a:pathLst>
              <a:path h="1926644" w="1990801">
                <a:moveTo>
                  <a:pt x="0" y="0"/>
                </a:moveTo>
                <a:lnTo>
                  <a:pt x="1990801" y="0"/>
                </a:lnTo>
                <a:lnTo>
                  <a:pt x="1990801" y="1926645"/>
                </a:lnTo>
                <a:lnTo>
                  <a:pt x="0" y="19266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91484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214948" y="6925942"/>
            <a:ext cx="1990801" cy="1926644"/>
          </a:xfrm>
          <a:custGeom>
            <a:avLst/>
            <a:gdLst/>
            <a:ahLst/>
            <a:cxnLst/>
            <a:rect r="r" b="b" t="t" l="l"/>
            <a:pathLst>
              <a:path h="1926644" w="1990801">
                <a:moveTo>
                  <a:pt x="0" y="0"/>
                </a:moveTo>
                <a:lnTo>
                  <a:pt x="1990801" y="0"/>
                </a:lnTo>
                <a:lnTo>
                  <a:pt x="1990801" y="1926645"/>
                </a:lnTo>
                <a:lnTo>
                  <a:pt x="0" y="19266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91484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959381" y="696987"/>
            <a:ext cx="1901265" cy="1909913"/>
            <a:chOff x="0" y="0"/>
            <a:chExt cx="500745" cy="50302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01456" y="448310"/>
            <a:ext cx="5706587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Representação matricial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     das </a:t>
            </a:r>
            <a:r>
              <a:rPr lang="en-US" sz="3399" b="true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Portas Lógicas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03022" y="1694809"/>
            <a:ext cx="239887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( nessa aula,</a:t>
            </a:r>
          </a:p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só algumas )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961132" y="3567858"/>
            <a:ext cx="1901265" cy="1909913"/>
            <a:chOff x="0" y="0"/>
            <a:chExt cx="500745" cy="50302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961132" y="6895837"/>
            <a:ext cx="1901265" cy="1909913"/>
            <a:chOff x="0" y="0"/>
            <a:chExt cx="500745" cy="50302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7675500" y="2540224"/>
            <a:ext cx="247253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Hadamar (H)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211414" y="2540224"/>
            <a:ext cx="199786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Pauli Z  (Z)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795430" y="5457562"/>
            <a:ext cx="2229168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Pauli X</a:t>
            </a:r>
          </a:p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(Porta NOT)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235544" y="5757599"/>
            <a:ext cx="197373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Pauli Y  (Y)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951482" y="9026355"/>
            <a:ext cx="191706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CNOT (CX)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643486" y="9026355"/>
            <a:ext cx="315785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Porta “Raíz de X”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49426"/>
            <a:ext cx="1903017" cy="1909913"/>
          </a:xfrm>
          <a:custGeom>
            <a:avLst/>
            <a:gdLst/>
            <a:ahLst/>
            <a:cxnLst/>
            <a:rect r="r" b="b" t="t" l="l"/>
            <a:pathLst>
              <a:path h="1909913" w="1903017">
                <a:moveTo>
                  <a:pt x="0" y="0"/>
                </a:moveTo>
                <a:lnTo>
                  <a:pt x="1903017" y="0"/>
                </a:lnTo>
                <a:lnTo>
                  <a:pt x="1903017" y="1909913"/>
                </a:lnTo>
                <a:lnTo>
                  <a:pt x="0" y="19099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740" t="-4972" r="-221935" b="-442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7527661"/>
            <a:ext cx="1901265" cy="1909913"/>
          </a:xfrm>
          <a:custGeom>
            <a:avLst/>
            <a:gdLst/>
            <a:ahLst/>
            <a:cxnLst/>
            <a:rect r="r" b="b" t="t" l="l"/>
            <a:pathLst>
              <a:path h="1909913" w="1901265">
                <a:moveTo>
                  <a:pt x="0" y="0"/>
                </a:moveTo>
                <a:lnTo>
                  <a:pt x="1901265" y="0"/>
                </a:lnTo>
                <a:lnTo>
                  <a:pt x="1901265" y="1909913"/>
                </a:lnTo>
                <a:lnTo>
                  <a:pt x="0" y="19099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5573" t="-3407" r="-5406" b="-598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199145"/>
            <a:ext cx="1903017" cy="1888710"/>
          </a:xfrm>
          <a:custGeom>
            <a:avLst/>
            <a:gdLst/>
            <a:ahLst/>
            <a:cxnLst/>
            <a:rect r="r" b="b" t="t" l="l"/>
            <a:pathLst>
              <a:path h="1888710" w="1903017">
                <a:moveTo>
                  <a:pt x="0" y="0"/>
                </a:moveTo>
                <a:lnTo>
                  <a:pt x="1903017" y="0"/>
                </a:lnTo>
                <a:lnTo>
                  <a:pt x="1903017" y="1888710"/>
                </a:lnTo>
                <a:lnTo>
                  <a:pt x="0" y="18887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6677" t="-5028" r="-113997" b="-559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832695"/>
            <a:ext cx="1990801" cy="1926644"/>
          </a:xfrm>
          <a:custGeom>
            <a:avLst/>
            <a:gdLst/>
            <a:ahLst/>
            <a:cxnLst/>
            <a:rect r="r" b="b" t="t" l="l"/>
            <a:pathLst>
              <a:path h="1926644" w="1990801">
                <a:moveTo>
                  <a:pt x="0" y="0"/>
                </a:moveTo>
                <a:lnTo>
                  <a:pt x="1990801" y="0"/>
                </a:lnTo>
                <a:lnTo>
                  <a:pt x="1990801" y="1926644"/>
                </a:lnTo>
                <a:lnTo>
                  <a:pt x="0" y="19266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1484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4161211"/>
            <a:ext cx="1990801" cy="1926644"/>
          </a:xfrm>
          <a:custGeom>
            <a:avLst/>
            <a:gdLst/>
            <a:ahLst/>
            <a:cxnLst/>
            <a:rect r="r" b="b" t="t" l="l"/>
            <a:pathLst>
              <a:path h="1926644" w="1990801">
                <a:moveTo>
                  <a:pt x="0" y="0"/>
                </a:moveTo>
                <a:lnTo>
                  <a:pt x="1990801" y="0"/>
                </a:lnTo>
                <a:lnTo>
                  <a:pt x="1990801" y="1926644"/>
                </a:lnTo>
                <a:lnTo>
                  <a:pt x="0" y="19266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1484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7527661"/>
            <a:ext cx="1990801" cy="1926644"/>
          </a:xfrm>
          <a:custGeom>
            <a:avLst/>
            <a:gdLst/>
            <a:ahLst/>
            <a:cxnLst/>
            <a:rect r="r" b="b" t="t" l="l"/>
            <a:pathLst>
              <a:path h="1926644" w="1990801">
                <a:moveTo>
                  <a:pt x="0" y="0"/>
                </a:moveTo>
                <a:lnTo>
                  <a:pt x="1990801" y="0"/>
                </a:lnTo>
                <a:lnTo>
                  <a:pt x="1990801" y="1926644"/>
                </a:lnTo>
                <a:lnTo>
                  <a:pt x="0" y="19266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91484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700" y="849426"/>
            <a:ext cx="1901265" cy="1909913"/>
            <a:chOff x="0" y="0"/>
            <a:chExt cx="500745" cy="50302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30451" y="4169577"/>
            <a:ext cx="1901265" cy="1909913"/>
            <a:chOff x="0" y="0"/>
            <a:chExt cx="500745" cy="50302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30451" y="7497555"/>
            <a:ext cx="1901265" cy="1909913"/>
            <a:chOff x="0" y="0"/>
            <a:chExt cx="500745" cy="50302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3562732" y="4184361"/>
            <a:ext cx="3276780" cy="1880345"/>
          </a:xfrm>
          <a:custGeom>
            <a:avLst/>
            <a:gdLst/>
            <a:ahLst/>
            <a:cxnLst/>
            <a:rect r="r" b="b" t="t" l="l"/>
            <a:pathLst>
              <a:path h="1880345" w="3276780">
                <a:moveTo>
                  <a:pt x="0" y="0"/>
                </a:moveTo>
                <a:lnTo>
                  <a:pt x="3276780" y="0"/>
                </a:lnTo>
                <a:lnTo>
                  <a:pt x="3276780" y="1880344"/>
                </a:lnTo>
                <a:lnTo>
                  <a:pt x="0" y="18803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237585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767944" y="832695"/>
            <a:ext cx="3057886" cy="1926644"/>
          </a:xfrm>
          <a:custGeom>
            <a:avLst/>
            <a:gdLst/>
            <a:ahLst/>
            <a:cxnLst/>
            <a:rect r="r" b="b" t="t" l="l"/>
            <a:pathLst>
              <a:path h="1926644" w="3057886">
                <a:moveTo>
                  <a:pt x="0" y="0"/>
                </a:moveTo>
                <a:lnTo>
                  <a:pt x="3057887" y="0"/>
                </a:lnTo>
                <a:lnTo>
                  <a:pt x="3057887" y="1926644"/>
                </a:lnTo>
                <a:lnTo>
                  <a:pt x="0" y="19266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07463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860856" y="4243444"/>
            <a:ext cx="2845507" cy="1762178"/>
          </a:xfrm>
          <a:custGeom>
            <a:avLst/>
            <a:gdLst/>
            <a:ahLst/>
            <a:cxnLst/>
            <a:rect r="r" b="b" t="t" l="l"/>
            <a:pathLst>
              <a:path h="1762178" w="2845507">
                <a:moveTo>
                  <a:pt x="0" y="0"/>
                </a:moveTo>
                <a:lnTo>
                  <a:pt x="2845507" y="0"/>
                </a:lnTo>
                <a:lnTo>
                  <a:pt x="2845507" y="1762178"/>
                </a:lnTo>
                <a:lnTo>
                  <a:pt x="0" y="17621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05183" r="0" b="-107629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3562732" y="849426"/>
            <a:ext cx="4335447" cy="1909913"/>
          </a:xfrm>
          <a:custGeom>
            <a:avLst/>
            <a:gdLst/>
            <a:ahLst/>
            <a:cxnLst/>
            <a:rect r="r" b="b" t="t" l="l"/>
            <a:pathLst>
              <a:path h="1909913" w="4335447">
                <a:moveTo>
                  <a:pt x="0" y="0"/>
                </a:moveTo>
                <a:lnTo>
                  <a:pt x="4335447" y="0"/>
                </a:lnTo>
                <a:lnTo>
                  <a:pt x="4335447" y="1909913"/>
                </a:lnTo>
                <a:lnTo>
                  <a:pt x="0" y="19099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134409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860856" y="7497555"/>
            <a:ext cx="4542708" cy="1940018"/>
          </a:xfrm>
          <a:custGeom>
            <a:avLst/>
            <a:gdLst/>
            <a:ahLst/>
            <a:cxnLst/>
            <a:rect r="r" b="b" t="t" l="l"/>
            <a:pathLst>
              <a:path h="1940018" w="4542708">
                <a:moveTo>
                  <a:pt x="0" y="0"/>
                </a:moveTo>
                <a:lnTo>
                  <a:pt x="4542708" y="0"/>
                </a:lnTo>
                <a:lnTo>
                  <a:pt x="4542708" y="1940019"/>
                </a:lnTo>
                <a:lnTo>
                  <a:pt x="0" y="19400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32532" r="0" b="-9271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3519644" y="7050323"/>
            <a:ext cx="4498124" cy="2913214"/>
          </a:xfrm>
          <a:custGeom>
            <a:avLst/>
            <a:gdLst/>
            <a:ahLst/>
            <a:cxnLst/>
            <a:rect r="r" b="b" t="t" l="l"/>
            <a:pathLst>
              <a:path h="2913214" w="4498124">
                <a:moveTo>
                  <a:pt x="0" y="0"/>
                </a:moveTo>
                <a:lnTo>
                  <a:pt x="4498124" y="0"/>
                </a:lnTo>
                <a:lnTo>
                  <a:pt x="4498124" y="2913214"/>
                </a:lnTo>
                <a:lnTo>
                  <a:pt x="0" y="29132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019049" y="2897017"/>
            <a:ext cx="247253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Hadamar (H)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144000" y="2897017"/>
            <a:ext cx="199786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Pauli Z  (Z)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62944" y="6169135"/>
            <a:ext cx="374634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i="true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Pauli X  (Porta NOT)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144000" y="6169135"/>
            <a:ext cx="197373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Pauli Y  (Y)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19049" y="9383147"/>
            <a:ext cx="191706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CNOT (CX)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144000" y="9540030"/>
            <a:ext cx="315785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Porta “Raíz de X”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622228"/>
            <a:ext cx="14022119" cy="8063711"/>
          </a:xfrm>
          <a:custGeom>
            <a:avLst/>
            <a:gdLst/>
            <a:ahLst/>
            <a:cxnLst/>
            <a:rect r="r" b="b" t="t" l="l"/>
            <a:pathLst>
              <a:path h="8063711" w="14022119">
                <a:moveTo>
                  <a:pt x="0" y="0"/>
                </a:moveTo>
                <a:lnTo>
                  <a:pt x="14022119" y="0"/>
                </a:lnTo>
                <a:lnTo>
                  <a:pt x="14022119" y="8063712"/>
                </a:lnTo>
                <a:lnTo>
                  <a:pt x="0" y="8063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68106" y="448310"/>
            <a:ext cx="1153543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Aplicação de uma </a:t>
            </a:r>
            <a:r>
              <a:rPr lang="en-US" b="true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Porta Lógica 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tipo</a:t>
            </a:r>
            <a:r>
              <a:rPr lang="en-US" b="true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Hadamar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8351" y="1676719"/>
            <a:ext cx="1903017" cy="1909913"/>
          </a:xfrm>
          <a:custGeom>
            <a:avLst/>
            <a:gdLst/>
            <a:ahLst/>
            <a:cxnLst/>
            <a:rect r="r" b="b" t="t" l="l"/>
            <a:pathLst>
              <a:path h="1909913" w="1903017">
                <a:moveTo>
                  <a:pt x="0" y="0"/>
                </a:moveTo>
                <a:lnTo>
                  <a:pt x="1903016" y="0"/>
                </a:lnTo>
                <a:lnTo>
                  <a:pt x="1903016" y="1909913"/>
                </a:lnTo>
                <a:lnTo>
                  <a:pt x="0" y="19099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740" t="-4972" r="-221935" b="-442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38351" y="1676719"/>
            <a:ext cx="1901265" cy="1909913"/>
            <a:chOff x="0" y="0"/>
            <a:chExt cx="500745" cy="50302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572383" y="1676719"/>
            <a:ext cx="4335447" cy="1909913"/>
          </a:xfrm>
          <a:custGeom>
            <a:avLst/>
            <a:gdLst/>
            <a:ahLst/>
            <a:cxnLst/>
            <a:rect r="r" b="b" t="t" l="l"/>
            <a:pathLst>
              <a:path h="1909913" w="4335447">
                <a:moveTo>
                  <a:pt x="0" y="0"/>
                </a:moveTo>
                <a:lnTo>
                  <a:pt x="4335447" y="0"/>
                </a:lnTo>
                <a:lnTo>
                  <a:pt x="4335447" y="1909913"/>
                </a:lnTo>
                <a:lnTo>
                  <a:pt x="0" y="19099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3440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675059" y="7026526"/>
            <a:ext cx="1015552" cy="1982744"/>
          </a:xfrm>
          <a:custGeom>
            <a:avLst/>
            <a:gdLst/>
            <a:ahLst/>
            <a:cxnLst/>
            <a:rect r="r" b="b" t="t" l="l"/>
            <a:pathLst>
              <a:path h="1982744" w="1015552">
                <a:moveTo>
                  <a:pt x="0" y="0"/>
                </a:moveTo>
                <a:lnTo>
                  <a:pt x="1015552" y="0"/>
                </a:lnTo>
                <a:lnTo>
                  <a:pt x="1015552" y="1982744"/>
                </a:lnTo>
                <a:lnTo>
                  <a:pt x="0" y="19827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21027" y="7137432"/>
            <a:ext cx="1903017" cy="1909913"/>
          </a:xfrm>
          <a:custGeom>
            <a:avLst/>
            <a:gdLst/>
            <a:ahLst/>
            <a:cxnLst/>
            <a:rect r="r" b="b" t="t" l="l"/>
            <a:pathLst>
              <a:path h="1909913" w="1903017">
                <a:moveTo>
                  <a:pt x="0" y="0"/>
                </a:moveTo>
                <a:lnTo>
                  <a:pt x="1903016" y="0"/>
                </a:lnTo>
                <a:lnTo>
                  <a:pt x="1903016" y="1909912"/>
                </a:lnTo>
                <a:lnTo>
                  <a:pt x="0" y="1909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740" t="-4972" r="-221935" b="-442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1027" y="7137432"/>
            <a:ext cx="1901265" cy="1909913"/>
            <a:chOff x="0" y="0"/>
            <a:chExt cx="500745" cy="50302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19049" y="4709601"/>
            <a:ext cx="1901265" cy="1909913"/>
            <a:chOff x="0" y="0"/>
            <a:chExt cx="500745" cy="50302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3675059" y="4636769"/>
            <a:ext cx="1015552" cy="1982744"/>
          </a:xfrm>
          <a:custGeom>
            <a:avLst/>
            <a:gdLst/>
            <a:ahLst/>
            <a:cxnLst/>
            <a:rect r="r" b="b" t="t" l="l"/>
            <a:pathLst>
              <a:path h="1982744" w="1015552">
                <a:moveTo>
                  <a:pt x="0" y="0"/>
                </a:moveTo>
                <a:lnTo>
                  <a:pt x="1015552" y="0"/>
                </a:lnTo>
                <a:lnTo>
                  <a:pt x="1015552" y="1982744"/>
                </a:lnTo>
                <a:lnTo>
                  <a:pt x="0" y="19827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grpSp>
        <p:nvGrpSpPr>
          <p:cNvPr name="Group 17" id="17"/>
          <p:cNvGrpSpPr/>
          <p:nvPr/>
        </p:nvGrpSpPr>
        <p:grpSpPr>
          <a:xfrm rot="0">
            <a:off x="9566393" y="1461929"/>
            <a:ext cx="3790793" cy="2339494"/>
            <a:chOff x="0" y="0"/>
            <a:chExt cx="998398" cy="61616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98398" cy="616163"/>
            </a:xfrm>
            <a:custGeom>
              <a:avLst/>
              <a:gdLst/>
              <a:ahLst/>
              <a:cxnLst/>
              <a:rect r="r" b="b" t="t" l="l"/>
              <a:pathLst>
                <a:path h="616163" w="998398">
                  <a:moveTo>
                    <a:pt x="0" y="0"/>
                  </a:moveTo>
                  <a:lnTo>
                    <a:pt x="998398" y="0"/>
                  </a:lnTo>
                  <a:lnTo>
                    <a:pt x="998398" y="616163"/>
                  </a:lnTo>
                  <a:lnTo>
                    <a:pt x="0" y="6161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998398" cy="654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2008259" y="1661673"/>
            <a:ext cx="1015552" cy="1982744"/>
          </a:xfrm>
          <a:custGeom>
            <a:avLst/>
            <a:gdLst/>
            <a:ahLst/>
            <a:cxnLst/>
            <a:rect r="r" b="b" t="t" l="l"/>
            <a:pathLst>
              <a:path h="1982744" w="1015552">
                <a:moveTo>
                  <a:pt x="0" y="0"/>
                </a:moveTo>
                <a:lnTo>
                  <a:pt x="1015552" y="0"/>
                </a:lnTo>
                <a:lnTo>
                  <a:pt x="1015552" y="1982744"/>
                </a:lnTo>
                <a:lnTo>
                  <a:pt x="0" y="19827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2436887" y="6873007"/>
            <a:ext cx="1509491" cy="2136263"/>
          </a:xfrm>
          <a:custGeom>
            <a:avLst/>
            <a:gdLst/>
            <a:ahLst/>
            <a:cxnLst/>
            <a:rect r="r" b="b" t="t" l="l"/>
            <a:pathLst>
              <a:path h="2136263" w="1509491">
                <a:moveTo>
                  <a:pt x="0" y="0"/>
                </a:moveTo>
                <a:lnTo>
                  <a:pt x="1509492" y="0"/>
                </a:lnTo>
                <a:lnTo>
                  <a:pt x="1509492" y="2136263"/>
                </a:lnTo>
                <a:lnTo>
                  <a:pt x="0" y="21362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22506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911950" y="6873007"/>
            <a:ext cx="457081" cy="2136263"/>
          </a:xfrm>
          <a:custGeom>
            <a:avLst/>
            <a:gdLst/>
            <a:ahLst/>
            <a:cxnLst/>
            <a:rect r="r" b="b" t="t" l="l"/>
            <a:pathLst>
              <a:path h="2136263" w="457081">
                <a:moveTo>
                  <a:pt x="0" y="0"/>
                </a:moveTo>
                <a:lnTo>
                  <a:pt x="457082" y="0"/>
                </a:lnTo>
                <a:lnTo>
                  <a:pt x="457082" y="2136263"/>
                </a:lnTo>
                <a:lnTo>
                  <a:pt x="0" y="21362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59653" t="0" r="-5411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3873362" y="6873007"/>
            <a:ext cx="3267129" cy="2136263"/>
            <a:chOff x="0" y="0"/>
            <a:chExt cx="860478" cy="56263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60478" cy="562637"/>
            </a:xfrm>
            <a:custGeom>
              <a:avLst/>
              <a:gdLst/>
              <a:ahLst/>
              <a:cxnLst/>
              <a:rect r="r" b="b" t="t" l="l"/>
              <a:pathLst>
                <a:path h="562637" w="860478">
                  <a:moveTo>
                    <a:pt x="0" y="0"/>
                  </a:moveTo>
                  <a:lnTo>
                    <a:pt x="860478" y="0"/>
                  </a:lnTo>
                  <a:lnTo>
                    <a:pt x="860478" y="562637"/>
                  </a:lnTo>
                  <a:lnTo>
                    <a:pt x="0" y="56263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860478" cy="60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028700" y="3724310"/>
            <a:ext cx="247253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Hadamar (H)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171806" y="6720582"/>
            <a:ext cx="337979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063312" y="4645075"/>
            <a:ext cx="726123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128176" y="4606975"/>
            <a:ext cx="605790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true">
                <a:solidFill>
                  <a:srgbClr val="FF914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?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171806" y="4304700"/>
            <a:ext cx="337979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063312" y="7068572"/>
            <a:ext cx="726123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167836" y="1732271"/>
            <a:ext cx="726123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516519" y="1892633"/>
            <a:ext cx="1537018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|0⟩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367865" y="7068572"/>
            <a:ext cx="726123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793406" y="7220972"/>
            <a:ext cx="3124041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spc="-468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|0⟩ + |1⟩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68106" y="448310"/>
            <a:ext cx="1153543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Aplicação de uma </a:t>
            </a:r>
            <a:r>
              <a:rPr lang="en-US" b="true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Porta Lógica 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tipo</a:t>
            </a:r>
            <a:r>
              <a:rPr lang="en-US" b="true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Hadamar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118685" y="3981167"/>
            <a:ext cx="268620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Estado | Ket 0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13985836" y="1483298"/>
            <a:ext cx="3790793" cy="2339494"/>
            <a:chOff x="0" y="0"/>
            <a:chExt cx="998398" cy="616163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998398" cy="616163"/>
            </a:xfrm>
            <a:custGeom>
              <a:avLst/>
              <a:gdLst/>
              <a:ahLst/>
              <a:cxnLst/>
              <a:rect r="r" b="b" t="t" l="l"/>
              <a:pathLst>
                <a:path h="616163" w="998398">
                  <a:moveTo>
                    <a:pt x="0" y="0"/>
                  </a:moveTo>
                  <a:lnTo>
                    <a:pt x="998398" y="0"/>
                  </a:lnTo>
                  <a:lnTo>
                    <a:pt x="998398" y="616163"/>
                  </a:lnTo>
                  <a:lnTo>
                    <a:pt x="0" y="6161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998398" cy="654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0">
            <a:off x="16503831" y="1615503"/>
            <a:ext cx="993051" cy="1982744"/>
          </a:xfrm>
          <a:custGeom>
            <a:avLst/>
            <a:gdLst/>
            <a:ahLst/>
            <a:cxnLst/>
            <a:rect r="r" b="b" t="t" l="l"/>
            <a:pathLst>
              <a:path h="1982744" w="993051">
                <a:moveTo>
                  <a:pt x="0" y="0"/>
                </a:moveTo>
                <a:lnTo>
                  <a:pt x="993051" y="0"/>
                </a:lnTo>
                <a:lnTo>
                  <a:pt x="993051" y="1982744"/>
                </a:lnTo>
                <a:lnTo>
                  <a:pt x="0" y="19827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8854" t="-13586" r="-16446" b="-7878"/>
            </a:stretch>
          </a:blipFill>
          <a:ln w="76200" cap="sq">
            <a:solidFill>
              <a:srgbClr val="004AAD"/>
            </a:solidFill>
            <a:prstDash val="solid"/>
            <a:miter/>
          </a:ln>
        </p:spPr>
      </p:sp>
      <p:sp>
        <p:nvSpPr>
          <p:cNvPr name="TextBox 42" id="42"/>
          <p:cNvSpPr txBox="true"/>
          <p:nvPr/>
        </p:nvSpPr>
        <p:spPr>
          <a:xfrm rot="0">
            <a:off x="15663409" y="1686101"/>
            <a:ext cx="726123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4012091" y="1752751"/>
            <a:ext cx="1537018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|1⟩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6538236" y="3981167"/>
            <a:ext cx="94329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004AAD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Ket 1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8035486" y="6682507"/>
            <a:ext cx="1086326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true">
                <a:solidFill>
                  <a:srgbClr val="FF914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...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7607338" y="7192397"/>
            <a:ext cx="194262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b="true" sz="3399" i="true">
                <a:solidFill>
                  <a:srgbClr val="FF61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“Álgebra”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4207909" y="6039123"/>
            <a:ext cx="182181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b="true" sz="3399" i="true">
                <a:solidFill>
                  <a:srgbClr val="FF61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“Output”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3732730" y="9352170"/>
            <a:ext cx="146859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b="true" sz="3399" i="true">
                <a:solidFill>
                  <a:srgbClr val="FF61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“Input”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615706" y="9352170"/>
            <a:ext cx="194183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b="true" sz="3399" i="true">
                <a:solidFill>
                  <a:srgbClr val="FF61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Operador</a:t>
            </a:r>
          </a:p>
        </p:txBody>
      </p:sp>
      <p:sp>
        <p:nvSpPr>
          <p:cNvPr name="AutoShape 50" id="50"/>
          <p:cNvSpPr/>
          <p:nvPr/>
        </p:nvSpPr>
        <p:spPr>
          <a:xfrm>
            <a:off x="2820431" y="9723328"/>
            <a:ext cx="645599" cy="0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8351" y="4260130"/>
            <a:ext cx="13260450" cy="4998170"/>
          </a:xfrm>
          <a:custGeom>
            <a:avLst/>
            <a:gdLst/>
            <a:ahLst/>
            <a:cxnLst/>
            <a:rect r="r" b="b" t="t" l="l"/>
            <a:pathLst>
              <a:path h="4998170" w="13260450">
                <a:moveTo>
                  <a:pt x="0" y="0"/>
                </a:moveTo>
                <a:lnTo>
                  <a:pt x="13260450" y="0"/>
                </a:lnTo>
                <a:lnTo>
                  <a:pt x="13260450" y="4998170"/>
                </a:lnTo>
                <a:lnTo>
                  <a:pt x="0" y="49981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163010" y="7122037"/>
            <a:ext cx="1509491" cy="2136263"/>
          </a:xfrm>
          <a:custGeom>
            <a:avLst/>
            <a:gdLst/>
            <a:ahLst/>
            <a:cxnLst/>
            <a:rect r="r" b="b" t="t" l="l"/>
            <a:pathLst>
              <a:path h="2136263" w="1509491">
                <a:moveTo>
                  <a:pt x="0" y="0"/>
                </a:moveTo>
                <a:lnTo>
                  <a:pt x="1509491" y="0"/>
                </a:lnTo>
                <a:lnTo>
                  <a:pt x="1509491" y="2136263"/>
                </a:lnTo>
                <a:lnTo>
                  <a:pt x="0" y="21362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2250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638073" y="7122037"/>
            <a:ext cx="457081" cy="2136263"/>
          </a:xfrm>
          <a:custGeom>
            <a:avLst/>
            <a:gdLst/>
            <a:ahLst/>
            <a:cxnLst/>
            <a:rect r="r" b="b" t="t" l="l"/>
            <a:pathLst>
              <a:path h="2136263" w="457081">
                <a:moveTo>
                  <a:pt x="0" y="0"/>
                </a:moveTo>
                <a:lnTo>
                  <a:pt x="457081" y="0"/>
                </a:lnTo>
                <a:lnTo>
                  <a:pt x="457081" y="2136263"/>
                </a:lnTo>
                <a:lnTo>
                  <a:pt x="0" y="21362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59653" t="0" r="-5411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599485" y="7122037"/>
            <a:ext cx="3267129" cy="2136263"/>
            <a:chOff x="0" y="0"/>
            <a:chExt cx="860478" cy="5626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60478" cy="562637"/>
            </a:xfrm>
            <a:custGeom>
              <a:avLst/>
              <a:gdLst/>
              <a:ahLst/>
              <a:cxnLst/>
              <a:rect r="r" b="b" t="t" l="l"/>
              <a:pathLst>
                <a:path h="562637" w="860478">
                  <a:moveTo>
                    <a:pt x="0" y="0"/>
                  </a:moveTo>
                  <a:lnTo>
                    <a:pt x="860478" y="0"/>
                  </a:lnTo>
                  <a:lnTo>
                    <a:pt x="860478" y="562637"/>
                  </a:lnTo>
                  <a:lnTo>
                    <a:pt x="0" y="56263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60478" cy="60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692383" y="1182218"/>
            <a:ext cx="1015552" cy="1982744"/>
          </a:xfrm>
          <a:custGeom>
            <a:avLst/>
            <a:gdLst/>
            <a:ahLst/>
            <a:cxnLst/>
            <a:rect r="r" b="b" t="t" l="l"/>
            <a:pathLst>
              <a:path h="1982744" w="1015552">
                <a:moveTo>
                  <a:pt x="0" y="0"/>
                </a:moveTo>
                <a:lnTo>
                  <a:pt x="1015552" y="0"/>
                </a:lnTo>
                <a:lnTo>
                  <a:pt x="1015552" y="1982745"/>
                </a:lnTo>
                <a:lnTo>
                  <a:pt x="0" y="19827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38351" y="1293124"/>
            <a:ext cx="1903017" cy="1909913"/>
          </a:xfrm>
          <a:custGeom>
            <a:avLst/>
            <a:gdLst/>
            <a:ahLst/>
            <a:cxnLst/>
            <a:rect r="r" b="b" t="t" l="l"/>
            <a:pathLst>
              <a:path h="1909913" w="1903017">
                <a:moveTo>
                  <a:pt x="0" y="0"/>
                </a:moveTo>
                <a:lnTo>
                  <a:pt x="1903016" y="0"/>
                </a:lnTo>
                <a:lnTo>
                  <a:pt x="1903016" y="1909913"/>
                </a:lnTo>
                <a:lnTo>
                  <a:pt x="0" y="19099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740" t="-4972" r="-221935" b="-442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38351" y="1293124"/>
            <a:ext cx="1901265" cy="1909913"/>
            <a:chOff x="0" y="0"/>
            <a:chExt cx="500745" cy="5030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2454211" y="1028700"/>
            <a:ext cx="1509491" cy="2136263"/>
          </a:xfrm>
          <a:custGeom>
            <a:avLst/>
            <a:gdLst/>
            <a:ahLst/>
            <a:cxnLst/>
            <a:rect r="r" b="b" t="t" l="l"/>
            <a:pathLst>
              <a:path h="2136263" w="1509491">
                <a:moveTo>
                  <a:pt x="0" y="0"/>
                </a:moveTo>
                <a:lnTo>
                  <a:pt x="1509492" y="0"/>
                </a:lnTo>
                <a:lnTo>
                  <a:pt x="1509492" y="2136263"/>
                </a:lnTo>
                <a:lnTo>
                  <a:pt x="0" y="21362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22506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929274" y="1028700"/>
            <a:ext cx="457081" cy="2136263"/>
          </a:xfrm>
          <a:custGeom>
            <a:avLst/>
            <a:gdLst/>
            <a:ahLst/>
            <a:cxnLst/>
            <a:rect r="r" b="b" t="t" l="l"/>
            <a:pathLst>
              <a:path h="2136263" w="457081">
                <a:moveTo>
                  <a:pt x="0" y="0"/>
                </a:moveTo>
                <a:lnTo>
                  <a:pt x="457082" y="0"/>
                </a:lnTo>
                <a:lnTo>
                  <a:pt x="457082" y="2136263"/>
                </a:lnTo>
                <a:lnTo>
                  <a:pt x="0" y="21362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59653" t="0" r="-5411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3890686" y="1028700"/>
            <a:ext cx="3267129" cy="2136263"/>
            <a:chOff x="0" y="0"/>
            <a:chExt cx="860478" cy="56263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60478" cy="562637"/>
            </a:xfrm>
            <a:custGeom>
              <a:avLst/>
              <a:gdLst/>
              <a:ahLst/>
              <a:cxnLst/>
              <a:rect r="r" b="b" t="t" l="l"/>
              <a:pathLst>
                <a:path h="562637" w="860478">
                  <a:moveTo>
                    <a:pt x="0" y="0"/>
                  </a:moveTo>
                  <a:lnTo>
                    <a:pt x="860478" y="0"/>
                  </a:lnTo>
                  <a:lnTo>
                    <a:pt x="860478" y="562637"/>
                  </a:lnTo>
                  <a:lnTo>
                    <a:pt x="0" y="56263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60478" cy="60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089893" y="4260130"/>
            <a:ext cx="3522927" cy="2174550"/>
            <a:chOff x="0" y="0"/>
            <a:chExt cx="927849" cy="57272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27849" cy="572721"/>
            </a:xfrm>
            <a:custGeom>
              <a:avLst/>
              <a:gdLst/>
              <a:ahLst/>
              <a:cxnLst/>
              <a:rect r="r" b="b" t="t" l="l"/>
              <a:pathLst>
                <a:path h="572721" w="927849">
                  <a:moveTo>
                    <a:pt x="0" y="0"/>
                  </a:moveTo>
                  <a:lnTo>
                    <a:pt x="927849" y="0"/>
                  </a:lnTo>
                  <a:lnTo>
                    <a:pt x="927849" y="572721"/>
                  </a:lnTo>
                  <a:lnTo>
                    <a:pt x="0" y="5727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927849" cy="610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6727966" y="4260130"/>
            <a:ext cx="1153661" cy="2174550"/>
            <a:chOff x="0" y="0"/>
            <a:chExt cx="303845" cy="57272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03845" cy="572721"/>
            </a:xfrm>
            <a:custGeom>
              <a:avLst/>
              <a:gdLst/>
              <a:ahLst/>
              <a:cxnLst/>
              <a:rect r="r" b="b" t="t" l="l"/>
              <a:pathLst>
                <a:path h="572721" w="303845">
                  <a:moveTo>
                    <a:pt x="0" y="0"/>
                  </a:moveTo>
                  <a:lnTo>
                    <a:pt x="303845" y="0"/>
                  </a:lnTo>
                  <a:lnTo>
                    <a:pt x="303845" y="572721"/>
                  </a:lnTo>
                  <a:lnTo>
                    <a:pt x="0" y="5727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303845" cy="610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2595314">
            <a:off x="2558134" y="2960019"/>
            <a:ext cx="1793043" cy="641013"/>
          </a:xfrm>
          <a:custGeom>
            <a:avLst/>
            <a:gdLst/>
            <a:ahLst/>
            <a:cxnLst/>
            <a:rect r="r" b="b" t="t" l="l"/>
            <a:pathLst>
              <a:path h="641013" w="1793043">
                <a:moveTo>
                  <a:pt x="0" y="0"/>
                </a:moveTo>
                <a:lnTo>
                  <a:pt x="1793043" y="0"/>
                </a:lnTo>
                <a:lnTo>
                  <a:pt x="1793043" y="641013"/>
                </a:lnTo>
                <a:lnTo>
                  <a:pt x="0" y="6410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5080636" y="1224265"/>
            <a:ext cx="726123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1563221">
            <a:off x="4775284" y="2901167"/>
            <a:ext cx="2431311" cy="869194"/>
          </a:xfrm>
          <a:custGeom>
            <a:avLst/>
            <a:gdLst/>
            <a:ahLst/>
            <a:cxnLst/>
            <a:rect r="r" b="b" t="t" l="l"/>
            <a:pathLst>
              <a:path h="869194" w="2431311">
                <a:moveTo>
                  <a:pt x="0" y="0"/>
                </a:moveTo>
                <a:lnTo>
                  <a:pt x="2431311" y="0"/>
                </a:lnTo>
                <a:lnTo>
                  <a:pt x="2431311" y="869194"/>
                </a:lnTo>
                <a:lnTo>
                  <a:pt x="0" y="8691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13129451" y="7120753"/>
            <a:ext cx="4965703" cy="2137547"/>
            <a:chOff x="0" y="0"/>
            <a:chExt cx="1307839" cy="56297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307839" cy="562975"/>
            </a:xfrm>
            <a:custGeom>
              <a:avLst/>
              <a:gdLst/>
              <a:ahLst/>
              <a:cxnLst/>
              <a:rect r="r" b="b" t="t" l="l"/>
              <a:pathLst>
                <a:path h="562975" w="1307839">
                  <a:moveTo>
                    <a:pt x="0" y="0"/>
                  </a:moveTo>
                  <a:lnTo>
                    <a:pt x="1307839" y="0"/>
                  </a:lnTo>
                  <a:lnTo>
                    <a:pt x="1307839" y="562975"/>
                  </a:lnTo>
                  <a:lnTo>
                    <a:pt x="0" y="5629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610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1307839" cy="601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2093987" y="7317603"/>
            <a:ext cx="726123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519528" y="7470003"/>
            <a:ext cx="3124041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spc="-468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|0⟩ + |1⟩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189130" y="876274"/>
            <a:ext cx="337979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385189" y="1224265"/>
            <a:ext cx="726123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810730" y="1376665"/>
            <a:ext cx="3124041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spc="-468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|0⟩ + |1⟩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089893" y="7592240"/>
            <a:ext cx="423545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052810" y="838200"/>
            <a:ext cx="1086326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true">
                <a:solidFill>
                  <a:srgbClr val="FF914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...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5322142" y="9517032"/>
            <a:ext cx="182181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b="true" sz="3399" i="true">
                <a:solidFill>
                  <a:srgbClr val="FF61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“Output”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4785343" y="9469724"/>
            <a:ext cx="194262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b="true" sz="3399" i="true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“Álgebra”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624662" y="1397609"/>
            <a:ext cx="194262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b="true" sz="3399" i="true">
                <a:solidFill>
                  <a:srgbClr val="FF61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“Álgebra”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36491" y="2800747"/>
            <a:ext cx="1374646" cy="1379627"/>
          </a:xfrm>
          <a:custGeom>
            <a:avLst/>
            <a:gdLst/>
            <a:ahLst/>
            <a:cxnLst/>
            <a:rect r="r" b="b" t="t" l="l"/>
            <a:pathLst>
              <a:path h="1379627" w="1374646">
                <a:moveTo>
                  <a:pt x="0" y="0"/>
                </a:moveTo>
                <a:lnTo>
                  <a:pt x="1374646" y="0"/>
                </a:lnTo>
                <a:lnTo>
                  <a:pt x="1374646" y="1379627"/>
                </a:lnTo>
                <a:lnTo>
                  <a:pt x="0" y="13796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740" t="-4972" r="-221935" b="-442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36491" y="5220420"/>
            <a:ext cx="1374646" cy="1364312"/>
          </a:xfrm>
          <a:custGeom>
            <a:avLst/>
            <a:gdLst/>
            <a:ahLst/>
            <a:cxnLst/>
            <a:rect r="r" b="b" t="t" l="l"/>
            <a:pathLst>
              <a:path h="1364312" w="1374646">
                <a:moveTo>
                  <a:pt x="0" y="0"/>
                </a:moveTo>
                <a:lnTo>
                  <a:pt x="1374646" y="0"/>
                </a:lnTo>
                <a:lnTo>
                  <a:pt x="1374646" y="1364312"/>
                </a:lnTo>
                <a:lnTo>
                  <a:pt x="0" y="1364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677" t="-5028" r="-113997" b="-5592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036491" y="2800747"/>
            <a:ext cx="1373381" cy="1379627"/>
            <a:chOff x="0" y="0"/>
            <a:chExt cx="500745" cy="50302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037756" y="5199061"/>
            <a:ext cx="1373381" cy="1379627"/>
            <a:chOff x="0" y="0"/>
            <a:chExt cx="500745" cy="5030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866951" y="5209740"/>
            <a:ext cx="2366985" cy="1358269"/>
          </a:xfrm>
          <a:custGeom>
            <a:avLst/>
            <a:gdLst/>
            <a:ahLst/>
            <a:cxnLst/>
            <a:rect r="r" b="b" t="t" l="l"/>
            <a:pathLst>
              <a:path h="1358269" w="2366985">
                <a:moveTo>
                  <a:pt x="0" y="0"/>
                </a:moveTo>
                <a:lnTo>
                  <a:pt x="2366985" y="0"/>
                </a:lnTo>
                <a:lnTo>
                  <a:pt x="2366985" y="1358269"/>
                </a:lnTo>
                <a:lnTo>
                  <a:pt x="0" y="1358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37585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866951" y="2800747"/>
            <a:ext cx="3131714" cy="1379627"/>
          </a:xfrm>
          <a:custGeom>
            <a:avLst/>
            <a:gdLst/>
            <a:ahLst/>
            <a:cxnLst/>
            <a:rect r="r" b="b" t="t" l="l"/>
            <a:pathLst>
              <a:path h="1379627" w="3131714">
                <a:moveTo>
                  <a:pt x="0" y="0"/>
                </a:moveTo>
                <a:lnTo>
                  <a:pt x="3131715" y="0"/>
                </a:lnTo>
                <a:lnTo>
                  <a:pt x="3131715" y="1379627"/>
                </a:lnTo>
                <a:lnTo>
                  <a:pt x="0" y="13796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34409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1104134" y="7557990"/>
            <a:ext cx="2738283" cy="1689936"/>
            <a:chOff x="0" y="0"/>
            <a:chExt cx="998398" cy="61616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98398" cy="616163"/>
            </a:xfrm>
            <a:custGeom>
              <a:avLst/>
              <a:gdLst/>
              <a:ahLst/>
              <a:cxnLst/>
              <a:rect r="r" b="b" t="t" l="l"/>
              <a:pathLst>
                <a:path h="616163" w="998398">
                  <a:moveTo>
                    <a:pt x="0" y="0"/>
                  </a:moveTo>
                  <a:lnTo>
                    <a:pt x="998398" y="0"/>
                  </a:lnTo>
                  <a:lnTo>
                    <a:pt x="998398" y="616163"/>
                  </a:lnTo>
                  <a:lnTo>
                    <a:pt x="0" y="6161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998398" cy="654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2861137" y="7707462"/>
            <a:ext cx="733585" cy="1432237"/>
          </a:xfrm>
          <a:custGeom>
            <a:avLst/>
            <a:gdLst/>
            <a:ahLst/>
            <a:cxnLst/>
            <a:rect r="r" b="b" t="t" l="l"/>
            <a:pathLst>
              <a:path h="1432237" w="733585">
                <a:moveTo>
                  <a:pt x="0" y="0"/>
                </a:moveTo>
                <a:lnTo>
                  <a:pt x="733586" y="0"/>
                </a:lnTo>
                <a:lnTo>
                  <a:pt x="733586" y="1432238"/>
                </a:lnTo>
                <a:lnTo>
                  <a:pt x="0" y="14322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grpSp>
        <p:nvGrpSpPr>
          <p:cNvPr name="Group 16" id="16"/>
          <p:cNvGrpSpPr/>
          <p:nvPr/>
        </p:nvGrpSpPr>
        <p:grpSpPr>
          <a:xfrm rot="0">
            <a:off x="13959383" y="7557990"/>
            <a:ext cx="2738283" cy="1689936"/>
            <a:chOff x="0" y="0"/>
            <a:chExt cx="998398" cy="61616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98398" cy="616163"/>
            </a:xfrm>
            <a:custGeom>
              <a:avLst/>
              <a:gdLst/>
              <a:ahLst/>
              <a:cxnLst/>
              <a:rect r="r" b="b" t="t" l="l"/>
              <a:pathLst>
                <a:path h="616163" w="998398">
                  <a:moveTo>
                    <a:pt x="0" y="0"/>
                  </a:moveTo>
                  <a:lnTo>
                    <a:pt x="998398" y="0"/>
                  </a:lnTo>
                  <a:lnTo>
                    <a:pt x="998398" y="616163"/>
                  </a:lnTo>
                  <a:lnTo>
                    <a:pt x="0" y="6161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998398" cy="654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028700" y="2765170"/>
            <a:ext cx="9638869" cy="6493130"/>
          </a:xfrm>
          <a:custGeom>
            <a:avLst/>
            <a:gdLst/>
            <a:ahLst/>
            <a:cxnLst/>
            <a:rect r="r" b="b" t="t" l="l"/>
            <a:pathLst>
              <a:path h="6493130" w="9638869">
                <a:moveTo>
                  <a:pt x="0" y="0"/>
                </a:moveTo>
                <a:lnTo>
                  <a:pt x="9638869" y="0"/>
                </a:lnTo>
                <a:lnTo>
                  <a:pt x="9638869" y="6493130"/>
                </a:lnTo>
                <a:lnTo>
                  <a:pt x="0" y="64931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1029519" y="4289889"/>
            <a:ext cx="1786035" cy="409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</a:pPr>
            <a:r>
              <a:rPr lang="en-US" sz="2455" i="true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Hadamar (H)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061227" y="6653507"/>
            <a:ext cx="2706173" cy="409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455" i="true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Pauli X  (Porta NOT)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254057" y="7762717"/>
            <a:ext cx="524515" cy="1229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12"/>
              </a:lnSpc>
            </a:pPr>
            <a:r>
              <a:rPr lang="en-US" sz="7223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171180" y="7762717"/>
            <a:ext cx="524515" cy="1229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12"/>
              </a:lnSpc>
            </a:pPr>
            <a:r>
              <a:rPr lang="en-US" sz="7223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061227" y="7870083"/>
            <a:ext cx="1110266" cy="992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90"/>
              </a:lnSpc>
              <a:spcBef>
                <a:spcPct val="0"/>
              </a:spcBef>
            </a:pPr>
            <a:r>
              <a:rPr lang="en-US" sz="5778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|0⟩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978349" y="7870083"/>
            <a:ext cx="1110266" cy="992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90"/>
              </a:lnSpc>
              <a:spcBef>
                <a:spcPct val="0"/>
              </a:spcBef>
            </a:pPr>
            <a:r>
              <a:rPr lang="en-US" sz="5778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|1⟩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5781420" y="7697088"/>
            <a:ext cx="722270" cy="1442098"/>
          </a:xfrm>
          <a:custGeom>
            <a:avLst/>
            <a:gdLst/>
            <a:ahLst/>
            <a:cxnLst/>
            <a:rect r="r" b="b" t="t" l="l"/>
            <a:pathLst>
              <a:path h="1442098" w="722270">
                <a:moveTo>
                  <a:pt x="0" y="0"/>
                </a:moveTo>
                <a:lnTo>
                  <a:pt x="722270" y="0"/>
                </a:lnTo>
                <a:lnTo>
                  <a:pt x="722270" y="1442097"/>
                </a:lnTo>
                <a:lnTo>
                  <a:pt x="0" y="14420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8854" t="-13586" r="-16446" b="-7878"/>
            </a:stretch>
          </a:blipFill>
          <a:ln w="76200" cap="sq">
            <a:solidFill>
              <a:srgbClr val="004AAD"/>
            </a:solidFill>
            <a:prstDash val="solid"/>
            <a:miter/>
          </a:ln>
        </p:spPr>
      </p:sp>
      <p:sp>
        <p:nvSpPr>
          <p:cNvPr name="TextBox 27" id="27"/>
          <p:cNvSpPr txBox="true"/>
          <p:nvPr/>
        </p:nvSpPr>
        <p:spPr>
          <a:xfrm rot="0">
            <a:off x="1062944" y="705167"/>
            <a:ext cx="1621805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Circuito Quântico Simples | 1 Qubit :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  Vamos aplicar a </a:t>
            </a:r>
            <a:r>
              <a:rPr lang="en-US" sz="3399" b="true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Porta Hadamar + Porta NOT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em um estado inicial </a:t>
            </a:r>
            <a:r>
              <a:rPr lang="en-US" sz="3399" b="true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ket =| 0 ⟩ 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2944" y="2416361"/>
            <a:ext cx="6325179" cy="1659626"/>
          </a:xfrm>
          <a:custGeom>
            <a:avLst/>
            <a:gdLst/>
            <a:ahLst/>
            <a:cxnLst/>
            <a:rect r="r" b="b" t="t" l="l"/>
            <a:pathLst>
              <a:path h="1659626" w="6325179">
                <a:moveTo>
                  <a:pt x="0" y="0"/>
                </a:moveTo>
                <a:lnTo>
                  <a:pt x="6325179" y="0"/>
                </a:lnTo>
                <a:lnTo>
                  <a:pt x="6325179" y="1659626"/>
                </a:lnTo>
                <a:lnTo>
                  <a:pt x="0" y="16596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91240" r="-52388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62944" y="705167"/>
            <a:ext cx="1621805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Circuito Quântico Simples | 1 Qubit :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  Vamos aplicar a </a:t>
            </a:r>
            <a:r>
              <a:rPr lang="en-US" sz="3399" b="true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Porta Hadamar + Porta NOT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em um estado inicial </a:t>
            </a:r>
            <a:r>
              <a:rPr lang="en-US" sz="3399" b="true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ket =| 0 ⟩ 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356942" y="5215966"/>
            <a:ext cx="733585" cy="1432237"/>
          </a:xfrm>
          <a:custGeom>
            <a:avLst/>
            <a:gdLst/>
            <a:ahLst/>
            <a:cxnLst/>
            <a:rect r="r" b="b" t="t" l="l"/>
            <a:pathLst>
              <a:path h="1432237" w="733585">
                <a:moveTo>
                  <a:pt x="0" y="0"/>
                </a:moveTo>
                <a:lnTo>
                  <a:pt x="733585" y="0"/>
                </a:lnTo>
                <a:lnTo>
                  <a:pt x="733585" y="1432237"/>
                </a:lnTo>
                <a:lnTo>
                  <a:pt x="0" y="1432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781444" y="5215966"/>
            <a:ext cx="1374646" cy="1379627"/>
          </a:xfrm>
          <a:custGeom>
            <a:avLst/>
            <a:gdLst/>
            <a:ahLst/>
            <a:cxnLst/>
            <a:rect r="r" b="b" t="t" l="l"/>
            <a:pathLst>
              <a:path h="1379627" w="1374646">
                <a:moveTo>
                  <a:pt x="0" y="0"/>
                </a:moveTo>
                <a:lnTo>
                  <a:pt x="1374646" y="0"/>
                </a:lnTo>
                <a:lnTo>
                  <a:pt x="1374646" y="1379627"/>
                </a:lnTo>
                <a:lnTo>
                  <a:pt x="0" y="13796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740" t="-4972" r="-221935" b="-442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03433" y="5237324"/>
            <a:ext cx="1374646" cy="1364312"/>
          </a:xfrm>
          <a:custGeom>
            <a:avLst/>
            <a:gdLst/>
            <a:ahLst/>
            <a:cxnLst/>
            <a:rect r="r" b="b" t="t" l="l"/>
            <a:pathLst>
              <a:path h="1364312" w="1374646">
                <a:moveTo>
                  <a:pt x="0" y="0"/>
                </a:moveTo>
                <a:lnTo>
                  <a:pt x="1374646" y="0"/>
                </a:lnTo>
                <a:lnTo>
                  <a:pt x="1374646" y="1364312"/>
                </a:lnTo>
                <a:lnTo>
                  <a:pt x="0" y="13643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6677" t="-5028" r="-113997" b="-5592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781444" y="5215966"/>
            <a:ext cx="1373381" cy="1379627"/>
            <a:chOff x="0" y="0"/>
            <a:chExt cx="500745" cy="5030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04698" y="5215966"/>
            <a:ext cx="1373381" cy="1379627"/>
            <a:chOff x="0" y="0"/>
            <a:chExt cx="500745" cy="5030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290552" y="4837648"/>
            <a:ext cx="457081" cy="2136263"/>
          </a:xfrm>
          <a:custGeom>
            <a:avLst/>
            <a:gdLst/>
            <a:ahLst/>
            <a:cxnLst/>
            <a:rect r="r" b="b" t="t" l="l"/>
            <a:pathLst>
              <a:path h="2136263" w="457081">
                <a:moveTo>
                  <a:pt x="0" y="0"/>
                </a:moveTo>
                <a:lnTo>
                  <a:pt x="457081" y="0"/>
                </a:lnTo>
                <a:lnTo>
                  <a:pt x="457081" y="2136263"/>
                </a:lnTo>
                <a:lnTo>
                  <a:pt x="0" y="21362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59653" t="0" r="-5411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3201221" y="4837648"/>
            <a:ext cx="351623" cy="2136263"/>
          </a:xfrm>
          <a:custGeom>
            <a:avLst/>
            <a:gdLst/>
            <a:ahLst/>
            <a:cxnLst/>
            <a:rect r="r" b="b" t="t" l="l"/>
            <a:pathLst>
              <a:path h="2136263" w="351623">
                <a:moveTo>
                  <a:pt x="351623" y="0"/>
                </a:moveTo>
                <a:lnTo>
                  <a:pt x="0" y="0"/>
                </a:lnTo>
                <a:lnTo>
                  <a:pt x="0" y="2136263"/>
                </a:lnTo>
                <a:lnTo>
                  <a:pt x="351623" y="2136263"/>
                </a:lnTo>
                <a:lnTo>
                  <a:pt x="351623" y="0"/>
                </a:lnTo>
                <a:close/>
              </a:path>
            </a:pathLst>
          </a:custGeom>
          <a:blipFill>
            <a:blip r:embed="rId6"/>
            <a:stretch>
              <a:fillRect l="-1277462" t="0" r="-7034" b="0"/>
            </a:stretch>
          </a:blipFill>
        </p:spPr>
      </p:sp>
      <p:sp>
        <p:nvSpPr>
          <p:cNvPr name="AutoShape 16" id="16"/>
          <p:cNvSpPr/>
          <p:nvPr/>
        </p:nvSpPr>
        <p:spPr>
          <a:xfrm>
            <a:off x="7421880" y="5858154"/>
            <a:ext cx="1722120" cy="0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4456140" y="5168341"/>
            <a:ext cx="733585" cy="1432237"/>
          </a:xfrm>
          <a:custGeom>
            <a:avLst/>
            <a:gdLst/>
            <a:ahLst/>
            <a:cxnLst/>
            <a:rect r="r" b="b" t="t" l="l"/>
            <a:pathLst>
              <a:path h="1432237" w="733585">
                <a:moveTo>
                  <a:pt x="0" y="0"/>
                </a:moveTo>
                <a:lnTo>
                  <a:pt x="733585" y="0"/>
                </a:lnTo>
                <a:lnTo>
                  <a:pt x="733585" y="1432237"/>
                </a:lnTo>
                <a:lnTo>
                  <a:pt x="0" y="1432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9820275" y="5189699"/>
            <a:ext cx="1374646" cy="1364312"/>
          </a:xfrm>
          <a:custGeom>
            <a:avLst/>
            <a:gdLst/>
            <a:ahLst/>
            <a:cxnLst/>
            <a:rect r="r" b="b" t="t" l="l"/>
            <a:pathLst>
              <a:path h="1364312" w="1374646">
                <a:moveTo>
                  <a:pt x="0" y="0"/>
                </a:moveTo>
                <a:lnTo>
                  <a:pt x="1374646" y="0"/>
                </a:lnTo>
                <a:lnTo>
                  <a:pt x="1374646" y="1364312"/>
                </a:lnTo>
                <a:lnTo>
                  <a:pt x="0" y="13643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6677" t="-5028" r="-113997" b="-5592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9821540" y="5168341"/>
            <a:ext cx="1373381" cy="1379627"/>
            <a:chOff x="0" y="0"/>
            <a:chExt cx="500745" cy="50302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5389750" y="4790023"/>
            <a:ext cx="457081" cy="2136263"/>
          </a:xfrm>
          <a:custGeom>
            <a:avLst/>
            <a:gdLst/>
            <a:ahLst/>
            <a:cxnLst/>
            <a:rect r="r" b="b" t="t" l="l"/>
            <a:pathLst>
              <a:path h="2136263" w="457081">
                <a:moveTo>
                  <a:pt x="0" y="0"/>
                </a:moveTo>
                <a:lnTo>
                  <a:pt x="457081" y="0"/>
                </a:lnTo>
                <a:lnTo>
                  <a:pt x="457081" y="2136263"/>
                </a:lnTo>
                <a:lnTo>
                  <a:pt x="0" y="21362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59653" t="0" r="-5411" b="0"/>
            </a:stretch>
          </a:blipFill>
        </p:spPr>
      </p:sp>
      <p:sp>
        <p:nvSpPr>
          <p:cNvPr name="Freeform 23" id="23"/>
          <p:cNvSpPr/>
          <p:nvPr/>
        </p:nvSpPr>
        <p:spPr>
          <a:xfrm flipH="true" flipV="false" rot="0">
            <a:off x="11318063" y="4790023"/>
            <a:ext cx="457081" cy="2136263"/>
          </a:xfrm>
          <a:custGeom>
            <a:avLst/>
            <a:gdLst/>
            <a:ahLst/>
            <a:cxnLst/>
            <a:rect r="r" b="b" t="t" l="l"/>
            <a:pathLst>
              <a:path h="2136263" w="457081">
                <a:moveTo>
                  <a:pt x="457081" y="0"/>
                </a:moveTo>
                <a:lnTo>
                  <a:pt x="0" y="0"/>
                </a:lnTo>
                <a:lnTo>
                  <a:pt x="0" y="2136263"/>
                </a:lnTo>
                <a:lnTo>
                  <a:pt x="457081" y="2136263"/>
                </a:lnTo>
                <a:lnTo>
                  <a:pt x="457081" y="0"/>
                </a:lnTo>
                <a:close/>
              </a:path>
            </a:pathLst>
          </a:custGeom>
          <a:blipFill>
            <a:blip r:embed="rId6"/>
            <a:stretch>
              <a:fillRect l="-959653" t="0" r="-5411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1918019" y="5194646"/>
            <a:ext cx="2309520" cy="1379627"/>
          </a:xfrm>
          <a:custGeom>
            <a:avLst/>
            <a:gdLst/>
            <a:ahLst/>
            <a:cxnLst/>
            <a:rect r="r" b="b" t="t" l="l"/>
            <a:pathLst>
              <a:path h="1379627" w="2309520">
                <a:moveTo>
                  <a:pt x="0" y="0"/>
                </a:moveTo>
                <a:lnTo>
                  <a:pt x="2309521" y="0"/>
                </a:lnTo>
                <a:lnTo>
                  <a:pt x="2309521" y="1379627"/>
                </a:lnTo>
                <a:lnTo>
                  <a:pt x="0" y="13796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5600" t="0" r="0" b="-134409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46944" y="5124047"/>
            <a:ext cx="1016000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true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∴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6944" y="7540222"/>
            <a:ext cx="1016000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true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∴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3790969" y="7601295"/>
            <a:ext cx="1013904" cy="1434898"/>
          </a:xfrm>
          <a:custGeom>
            <a:avLst/>
            <a:gdLst/>
            <a:ahLst/>
            <a:cxnLst/>
            <a:rect r="r" b="b" t="t" l="l"/>
            <a:pathLst>
              <a:path h="1434898" w="1013904">
                <a:moveTo>
                  <a:pt x="0" y="0"/>
                </a:moveTo>
                <a:lnTo>
                  <a:pt x="1013905" y="0"/>
                </a:lnTo>
                <a:lnTo>
                  <a:pt x="1013905" y="1434898"/>
                </a:lnTo>
                <a:lnTo>
                  <a:pt x="0" y="14348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22506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6796807" y="7601295"/>
            <a:ext cx="307015" cy="1434898"/>
          </a:xfrm>
          <a:custGeom>
            <a:avLst/>
            <a:gdLst/>
            <a:ahLst/>
            <a:cxnLst/>
            <a:rect r="r" b="b" t="t" l="l"/>
            <a:pathLst>
              <a:path h="1434898" w="307015">
                <a:moveTo>
                  <a:pt x="0" y="0"/>
                </a:moveTo>
                <a:lnTo>
                  <a:pt x="307015" y="0"/>
                </a:lnTo>
                <a:lnTo>
                  <a:pt x="307015" y="1434898"/>
                </a:lnTo>
                <a:lnTo>
                  <a:pt x="0" y="14348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59653" t="0" r="-5411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4755830" y="7601295"/>
            <a:ext cx="2194485" cy="1434898"/>
            <a:chOff x="0" y="0"/>
            <a:chExt cx="860478" cy="56263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60478" cy="562637"/>
            </a:xfrm>
            <a:custGeom>
              <a:avLst/>
              <a:gdLst/>
              <a:ahLst/>
              <a:cxnLst/>
              <a:rect r="r" b="b" t="t" l="l"/>
              <a:pathLst>
                <a:path h="562637" w="860478">
                  <a:moveTo>
                    <a:pt x="0" y="0"/>
                  </a:moveTo>
                  <a:lnTo>
                    <a:pt x="860478" y="0"/>
                  </a:lnTo>
                  <a:lnTo>
                    <a:pt x="860478" y="562637"/>
                  </a:lnTo>
                  <a:lnTo>
                    <a:pt x="0" y="56263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860478" cy="60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4702124" y="7838863"/>
            <a:ext cx="2098375" cy="798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2"/>
              </a:lnSpc>
              <a:spcBef>
                <a:spcPct val="0"/>
              </a:spcBef>
            </a:pPr>
            <a:r>
              <a:rPr lang="en-US" sz="4701" spc="-315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|0⟩ + |1⟩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1703433" y="7622654"/>
            <a:ext cx="1374646" cy="1364312"/>
          </a:xfrm>
          <a:custGeom>
            <a:avLst/>
            <a:gdLst/>
            <a:ahLst/>
            <a:cxnLst/>
            <a:rect r="r" b="b" t="t" l="l"/>
            <a:pathLst>
              <a:path h="1364312" w="1374646">
                <a:moveTo>
                  <a:pt x="0" y="0"/>
                </a:moveTo>
                <a:lnTo>
                  <a:pt x="1374646" y="0"/>
                </a:lnTo>
                <a:lnTo>
                  <a:pt x="1374646" y="1364312"/>
                </a:lnTo>
                <a:lnTo>
                  <a:pt x="0" y="13643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6677" t="-5028" r="-113997" b="-5592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1704698" y="7601295"/>
            <a:ext cx="1373381" cy="1379627"/>
            <a:chOff x="0" y="0"/>
            <a:chExt cx="500745" cy="503022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7272908" y="7222978"/>
            <a:ext cx="457081" cy="2136263"/>
          </a:xfrm>
          <a:custGeom>
            <a:avLst/>
            <a:gdLst/>
            <a:ahLst/>
            <a:cxnLst/>
            <a:rect r="r" b="b" t="t" l="l"/>
            <a:pathLst>
              <a:path h="2136263" w="457081">
                <a:moveTo>
                  <a:pt x="0" y="0"/>
                </a:moveTo>
                <a:lnTo>
                  <a:pt x="457081" y="0"/>
                </a:lnTo>
                <a:lnTo>
                  <a:pt x="457081" y="2136262"/>
                </a:lnTo>
                <a:lnTo>
                  <a:pt x="0" y="21362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59653" t="0" r="-5411" b="0"/>
            </a:stretch>
          </a:blipFill>
        </p:spPr>
      </p:sp>
      <p:sp>
        <p:nvSpPr>
          <p:cNvPr name="Freeform 38" id="38"/>
          <p:cNvSpPr/>
          <p:nvPr/>
        </p:nvSpPr>
        <p:spPr>
          <a:xfrm flipH="true" flipV="false" rot="0">
            <a:off x="3201221" y="7222978"/>
            <a:ext cx="418298" cy="2136263"/>
          </a:xfrm>
          <a:custGeom>
            <a:avLst/>
            <a:gdLst/>
            <a:ahLst/>
            <a:cxnLst/>
            <a:rect r="r" b="b" t="t" l="l"/>
            <a:pathLst>
              <a:path h="2136263" w="418298">
                <a:moveTo>
                  <a:pt x="418298" y="0"/>
                </a:moveTo>
                <a:lnTo>
                  <a:pt x="0" y="0"/>
                </a:lnTo>
                <a:lnTo>
                  <a:pt x="0" y="2136262"/>
                </a:lnTo>
                <a:lnTo>
                  <a:pt x="418298" y="2136262"/>
                </a:lnTo>
                <a:lnTo>
                  <a:pt x="418298" y="0"/>
                </a:lnTo>
                <a:close/>
              </a:path>
            </a:pathLst>
          </a:custGeom>
          <a:blipFill>
            <a:blip r:embed="rId6"/>
            <a:stretch>
              <a:fillRect l="-1057900" t="0" r="-5913" b="0"/>
            </a:stretch>
          </a:blipFill>
        </p:spPr>
      </p:sp>
      <p:sp>
        <p:nvSpPr>
          <p:cNvPr name="AutoShape 39" id="39"/>
          <p:cNvSpPr/>
          <p:nvPr/>
        </p:nvSpPr>
        <p:spPr>
          <a:xfrm>
            <a:off x="8282940" y="8304810"/>
            <a:ext cx="1722120" cy="0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40" id="40"/>
          <p:cNvSpPr/>
          <p:nvPr/>
        </p:nvSpPr>
        <p:spPr>
          <a:xfrm flipH="false" flipV="false" rot="0">
            <a:off x="10646498" y="7386132"/>
            <a:ext cx="1570551" cy="1650061"/>
          </a:xfrm>
          <a:custGeom>
            <a:avLst/>
            <a:gdLst/>
            <a:ahLst/>
            <a:cxnLst/>
            <a:rect r="r" b="b" t="t" l="l"/>
            <a:pathLst>
              <a:path h="1650061" w="1570551">
                <a:moveTo>
                  <a:pt x="0" y="0"/>
                </a:moveTo>
                <a:lnTo>
                  <a:pt x="1570551" y="0"/>
                </a:lnTo>
                <a:lnTo>
                  <a:pt x="1570551" y="1650061"/>
                </a:lnTo>
                <a:lnTo>
                  <a:pt x="0" y="16500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7669" t="0" r="-15417" b="-237585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2930622" y="7500355"/>
            <a:ext cx="1013904" cy="1434898"/>
          </a:xfrm>
          <a:custGeom>
            <a:avLst/>
            <a:gdLst/>
            <a:ahLst/>
            <a:cxnLst/>
            <a:rect r="r" b="b" t="t" l="l"/>
            <a:pathLst>
              <a:path h="1434898" w="1013904">
                <a:moveTo>
                  <a:pt x="0" y="0"/>
                </a:moveTo>
                <a:lnTo>
                  <a:pt x="1013905" y="0"/>
                </a:lnTo>
                <a:lnTo>
                  <a:pt x="1013905" y="1434898"/>
                </a:lnTo>
                <a:lnTo>
                  <a:pt x="0" y="14348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22506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5936460" y="7500355"/>
            <a:ext cx="307015" cy="1434898"/>
          </a:xfrm>
          <a:custGeom>
            <a:avLst/>
            <a:gdLst/>
            <a:ahLst/>
            <a:cxnLst/>
            <a:rect r="r" b="b" t="t" l="l"/>
            <a:pathLst>
              <a:path h="1434898" w="307015">
                <a:moveTo>
                  <a:pt x="0" y="0"/>
                </a:moveTo>
                <a:lnTo>
                  <a:pt x="307015" y="0"/>
                </a:lnTo>
                <a:lnTo>
                  <a:pt x="307015" y="1434898"/>
                </a:lnTo>
                <a:lnTo>
                  <a:pt x="0" y="14348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59653" t="0" r="-5411" b="0"/>
            </a:stretch>
          </a:blipFill>
        </p:spPr>
      </p:sp>
      <p:grpSp>
        <p:nvGrpSpPr>
          <p:cNvPr name="Group 43" id="43"/>
          <p:cNvGrpSpPr/>
          <p:nvPr/>
        </p:nvGrpSpPr>
        <p:grpSpPr>
          <a:xfrm rot="0">
            <a:off x="13895483" y="7500355"/>
            <a:ext cx="2194485" cy="1434898"/>
            <a:chOff x="0" y="0"/>
            <a:chExt cx="860478" cy="562637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60478" cy="562637"/>
            </a:xfrm>
            <a:custGeom>
              <a:avLst/>
              <a:gdLst/>
              <a:ahLst/>
              <a:cxnLst/>
              <a:rect r="r" b="b" t="t" l="l"/>
              <a:pathLst>
                <a:path h="562637" w="860478">
                  <a:moveTo>
                    <a:pt x="0" y="0"/>
                  </a:moveTo>
                  <a:lnTo>
                    <a:pt x="860478" y="0"/>
                  </a:lnTo>
                  <a:lnTo>
                    <a:pt x="860478" y="562637"/>
                  </a:lnTo>
                  <a:lnTo>
                    <a:pt x="0" y="56263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38100"/>
              <a:ext cx="860478" cy="60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13841777" y="7737923"/>
            <a:ext cx="2098375" cy="798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2"/>
              </a:lnSpc>
              <a:spcBef>
                <a:spcPct val="0"/>
              </a:spcBef>
            </a:pPr>
            <a:r>
              <a:rPr lang="en-US" sz="4701" spc="-315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|0⟩ + |1⟩</a:t>
            </a:r>
          </a:p>
        </p:txBody>
      </p:sp>
      <p:sp>
        <p:nvSpPr>
          <p:cNvPr name="Freeform 47" id="47"/>
          <p:cNvSpPr/>
          <p:nvPr/>
        </p:nvSpPr>
        <p:spPr>
          <a:xfrm flipH="false" flipV="false" rot="0">
            <a:off x="16412561" y="7122037"/>
            <a:ext cx="457081" cy="2136263"/>
          </a:xfrm>
          <a:custGeom>
            <a:avLst/>
            <a:gdLst/>
            <a:ahLst/>
            <a:cxnLst/>
            <a:rect r="r" b="b" t="t" l="l"/>
            <a:pathLst>
              <a:path h="2136263" w="457081">
                <a:moveTo>
                  <a:pt x="0" y="0"/>
                </a:moveTo>
                <a:lnTo>
                  <a:pt x="457081" y="0"/>
                </a:lnTo>
                <a:lnTo>
                  <a:pt x="457081" y="2136263"/>
                </a:lnTo>
                <a:lnTo>
                  <a:pt x="0" y="21362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59653" t="0" r="-5411" b="0"/>
            </a:stretch>
          </a:blipFill>
        </p:spPr>
      </p:sp>
      <p:sp>
        <p:nvSpPr>
          <p:cNvPr name="Freeform 48" id="48"/>
          <p:cNvSpPr/>
          <p:nvPr/>
        </p:nvSpPr>
        <p:spPr>
          <a:xfrm flipH="true" flipV="false" rot="0">
            <a:off x="12340874" y="7122037"/>
            <a:ext cx="418298" cy="2136263"/>
          </a:xfrm>
          <a:custGeom>
            <a:avLst/>
            <a:gdLst/>
            <a:ahLst/>
            <a:cxnLst/>
            <a:rect r="r" b="b" t="t" l="l"/>
            <a:pathLst>
              <a:path h="2136263" w="418298">
                <a:moveTo>
                  <a:pt x="418298" y="0"/>
                </a:moveTo>
                <a:lnTo>
                  <a:pt x="0" y="0"/>
                </a:lnTo>
                <a:lnTo>
                  <a:pt x="0" y="2136263"/>
                </a:lnTo>
                <a:lnTo>
                  <a:pt x="418298" y="2136263"/>
                </a:lnTo>
                <a:lnTo>
                  <a:pt x="418298" y="0"/>
                </a:lnTo>
                <a:close/>
              </a:path>
            </a:pathLst>
          </a:custGeom>
          <a:blipFill>
            <a:blip r:embed="rId6"/>
            <a:stretch>
              <a:fillRect l="-1057900" t="0" r="-5913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38288" y="198887"/>
            <a:ext cx="6325179" cy="1659626"/>
          </a:xfrm>
          <a:custGeom>
            <a:avLst/>
            <a:gdLst/>
            <a:ahLst/>
            <a:cxnLst/>
            <a:rect r="r" b="b" t="t" l="l"/>
            <a:pathLst>
              <a:path h="1659626" w="6325179">
                <a:moveTo>
                  <a:pt x="0" y="0"/>
                </a:moveTo>
                <a:lnTo>
                  <a:pt x="6325179" y="0"/>
                </a:lnTo>
                <a:lnTo>
                  <a:pt x="6325179" y="1659626"/>
                </a:lnTo>
                <a:lnTo>
                  <a:pt x="0" y="16596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91240" r="-52388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556390"/>
            <a:ext cx="1570551" cy="1650061"/>
          </a:xfrm>
          <a:custGeom>
            <a:avLst/>
            <a:gdLst/>
            <a:ahLst/>
            <a:cxnLst/>
            <a:rect r="r" b="b" t="t" l="l"/>
            <a:pathLst>
              <a:path h="1650061" w="1570551">
                <a:moveTo>
                  <a:pt x="0" y="0"/>
                </a:moveTo>
                <a:lnTo>
                  <a:pt x="1570551" y="0"/>
                </a:lnTo>
                <a:lnTo>
                  <a:pt x="1570551" y="1650061"/>
                </a:lnTo>
                <a:lnTo>
                  <a:pt x="0" y="16500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7669" t="0" r="-15417" b="-23758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794763" y="2292295"/>
            <a:ext cx="457081" cy="2136263"/>
          </a:xfrm>
          <a:custGeom>
            <a:avLst/>
            <a:gdLst/>
            <a:ahLst/>
            <a:cxnLst/>
            <a:rect r="r" b="b" t="t" l="l"/>
            <a:pathLst>
              <a:path h="2136263" w="457081">
                <a:moveTo>
                  <a:pt x="0" y="0"/>
                </a:moveTo>
                <a:lnTo>
                  <a:pt x="457081" y="0"/>
                </a:lnTo>
                <a:lnTo>
                  <a:pt x="457081" y="2136263"/>
                </a:lnTo>
                <a:lnTo>
                  <a:pt x="0" y="21362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59653" t="0" r="-5411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2723076" y="2292295"/>
            <a:ext cx="418298" cy="2136263"/>
          </a:xfrm>
          <a:custGeom>
            <a:avLst/>
            <a:gdLst/>
            <a:ahLst/>
            <a:cxnLst/>
            <a:rect r="r" b="b" t="t" l="l"/>
            <a:pathLst>
              <a:path h="2136263" w="418298">
                <a:moveTo>
                  <a:pt x="418298" y="0"/>
                </a:moveTo>
                <a:lnTo>
                  <a:pt x="0" y="0"/>
                </a:lnTo>
                <a:lnTo>
                  <a:pt x="0" y="2136263"/>
                </a:lnTo>
                <a:lnTo>
                  <a:pt x="418298" y="2136263"/>
                </a:lnTo>
                <a:lnTo>
                  <a:pt x="418298" y="0"/>
                </a:lnTo>
                <a:close/>
              </a:path>
            </a:pathLst>
          </a:custGeom>
          <a:blipFill>
            <a:blip r:embed="rId5"/>
            <a:stretch>
              <a:fillRect l="-1057900" t="0" r="-5913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980412" y="2642978"/>
            <a:ext cx="3043517" cy="1434898"/>
          </a:xfrm>
          <a:custGeom>
            <a:avLst/>
            <a:gdLst/>
            <a:ahLst/>
            <a:cxnLst/>
            <a:rect r="r" b="b" t="t" l="l"/>
            <a:pathLst>
              <a:path h="1434898" w="3043517">
                <a:moveTo>
                  <a:pt x="0" y="0"/>
                </a:moveTo>
                <a:lnTo>
                  <a:pt x="3043517" y="0"/>
                </a:lnTo>
                <a:lnTo>
                  <a:pt x="3043517" y="1434898"/>
                </a:lnTo>
                <a:lnTo>
                  <a:pt x="0" y="14348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0426" t="-109062" r="-51071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312824" y="2670613"/>
            <a:ext cx="1013904" cy="1434898"/>
          </a:xfrm>
          <a:custGeom>
            <a:avLst/>
            <a:gdLst/>
            <a:ahLst/>
            <a:cxnLst/>
            <a:rect r="r" b="b" t="t" l="l"/>
            <a:pathLst>
              <a:path h="1434898" w="1013904">
                <a:moveTo>
                  <a:pt x="0" y="0"/>
                </a:moveTo>
                <a:lnTo>
                  <a:pt x="1013904" y="0"/>
                </a:lnTo>
                <a:lnTo>
                  <a:pt x="1013904" y="1434898"/>
                </a:lnTo>
                <a:lnTo>
                  <a:pt x="0" y="14348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2250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318662" y="2670613"/>
            <a:ext cx="307015" cy="1434898"/>
          </a:xfrm>
          <a:custGeom>
            <a:avLst/>
            <a:gdLst/>
            <a:ahLst/>
            <a:cxnLst/>
            <a:rect r="r" b="b" t="t" l="l"/>
            <a:pathLst>
              <a:path h="1434898" w="307015">
                <a:moveTo>
                  <a:pt x="0" y="0"/>
                </a:moveTo>
                <a:lnTo>
                  <a:pt x="307015" y="0"/>
                </a:lnTo>
                <a:lnTo>
                  <a:pt x="307015" y="1434898"/>
                </a:lnTo>
                <a:lnTo>
                  <a:pt x="0" y="14348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59653" t="0" r="-5411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277684" y="2670613"/>
            <a:ext cx="2194485" cy="1434898"/>
            <a:chOff x="0" y="0"/>
            <a:chExt cx="860478" cy="56263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60478" cy="562637"/>
            </a:xfrm>
            <a:custGeom>
              <a:avLst/>
              <a:gdLst/>
              <a:ahLst/>
              <a:cxnLst/>
              <a:rect r="r" b="b" t="t" l="l"/>
              <a:pathLst>
                <a:path h="562637" w="860478">
                  <a:moveTo>
                    <a:pt x="0" y="0"/>
                  </a:moveTo>
                  <a:lnTo>
                    <a:pt x="860478" y="0"/>
                  </a:lnTo>
                  <a:lnTo>
                    <a:pt x="860478" y="562637"/>
                  </a:lnTo>
                  <a:lnTo>
                    <a:pt x="0" y="56263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60478" cy="60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8743912" y="2546014"/>
            <a:ext cx="1570551" cy="1650061"/>
          </a:xfrm>
          <a:custGeom>
            <a:avLst/>
            <a:gdLst/>
            <a:ahLst/>
            <a:cxnLst/>
            <a:rect r="r" b="b" t="t" l="l"/>
            <a:pathLst>
              <a:path h="1650061" w="1570551">
                <a:moveTo>
                  <a:pt x="0" y="0"/>
                </a:moveTo>
                <a:lnTo>
                  <a:pt x="1570551" y="0"/>
                </a:lnTo>
                <a:lnTo>
                  <a:pt x="1570551" y="1650061"/>
                </a:lnTo>
                <a:lnTo>
                  <a:pt x="0" y="16500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7669" t="0" r="-15417" b="-237585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195379" y="2281919"/>
            <a:ext cx="457081" cy="2136263"/>
          </a:xfrm>
          <a:custGeom>
            <a:avLst/>
            <a:gdLst/>
            <a:ahLst/>
            <a:cxnLst/>
            <a:rect r="r" b="b" t="t" l="l"/>
            <a:pathLst>
              <a:path h="2136263" w="457081">
                <a:moveTo>
                  <a:pt x="0" y="0"/>
                </a:moveTo>
                <a:lnTo>
                  <a:pt x="457081" y="0"/>
                </a:lnTo>
                <a:lnTo>
                  <a:pt x="457081" y="2136263"/>
                </a:lnTo>
                <a:lnTo>
                  <a:pt x="0" y="21362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59653" t="0" r="-5411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10438288" y="2281919"/>
            <a:ext cx="418298" cy="2136263"/>
          </a:xfrm>
          <a:custGeom>
            <a:avLst/>
            <a:gdLst/>
            <a:ahLst/>
            <a:cxnLst/>
            <a:rect r="r" b="b" t="t" l="l"/>
            <a:pathLst>
              <a:path h="2136263" w="418298">
                <a:moveTo>
                  <a:pt x="418299" y="0"/>
                </a:moveTo>
                <a:lnTo>
                  <a:pt x="0" y="0"/>
                </a:lnTo>
                <a:lnTo>
                  <a:pt x="0" y="2136263"/>
                </a:lnTo>
                <a:lnTo>
                  <a:pt x="418299" y="2136263"/>
                </a:lnTo>
                <a:lnTo>
                  <a:pt x="418299" y="0"/>
                </a:lnTo>
                <a:close/>
              </a:path>
            </a:pathLst>
          </a:custGeom>
          <a:blipFill>
            <a:blip r:embed="rId5"/>
            <a:stretch>
              <a:fillRect l="-1057900" t="0" r="-5913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28700" y="4683963"/>
            <a:ext cx="11786902" cy="2017183"/>
          </a:xfrm>
          <a:custGeom>
            <a:avLst/>
            <a:gdLst/>
            <a:ahLst/>
            <a:cxnLst/>
            <a:rect r="r" b="b" t="t" l="l"/>
            <a:pathLst>
              <a:path h="2017183" w="11786902">
                <a:moveTo>
                  <a:pt x="0" y="0"/>
                </a:moveTo>
                <a:lnTo>
                  <a:pt x="11786902" y="0"/>
                </a:lnTo>
                <a:lnTo>
                  <a:pt x="11786902" y="2017183"/>
                </a:lnTo>
                <a:lnTo>
                  <a:pt x="0" y="20171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07702" r="-24655" b="-271666"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1062944" y="705167"/>
            <a:ext cx="820070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Circuito Quântico Simples | 1 Qubit :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966219" y="2946192"/>
            <a:ext cx="301444" cy="798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2"/>
              </a:lnSpc>
              <a:spcBef>
                <a:spcPct val="0"/>
              </a:spcBef>
            </a:pPr>
            <a:r>
              <a:rPr lang="en-US" sz="4701" spc="-315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223979" y="2908181"/>
            <a:ext cx="2098375" cy="798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2"/>
              </a:lnSpc>
              <a:spcBef>
                <a:spcPct val="0"/>
              </a:spcBef>
            </a:pPr>
            <a:r>
              <a:rPr lang="en-US" sz="4701" spc="-315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|0⟩ + |1⟩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028700" y="6958321"/>
            <a:ext cx="10529827" cy="2788324"/>
          </a:xfrm>
          <a:custGeom>
            <a:avLst/>
            <a:gdLst/>
            <a:ahLst/>
            <a:cxnLst/>
            <a:rect r="r" b="b" t="t" l="l"/>
            <a:pathLst>
              <a:path h="2788324" w="10529827">
                <a:moveTo>
                  <a:pt x="0" y="0"/>
                </a:moveTo>
                <a:lnTo>
                  <a:pt x="10529827" y="0"/>
                </a:lnTo>
                <a:lnTo>
                  <a:pt x="10529827" y="2788325"/>
                </a:lnTo>
                <a:lnTo>
                  <a:pt x="0" y="27883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69731" r="-39536" b="-77062"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2254179" y="8038804"/>
            <a:ext cx="1013904" cy="1434898"/>
          </a:xfrm>
          <a:custGeom>
            <a:avLst/>
            <a:gdLst/>
            <a:ahLst/>
            <a:cxnLst/>
            <a:rect r="r" b="b" t="t" l="l"/>
            <a:pathLst>
              <a:path h="1434898" w="1013904">
                <a:moveTo>
                  <a:pt x="0" y="0"/>
                </a:moveTo>
                <a:lnTo>
                  <a:pt x="1013905" y="0"/>
                </a:lnTo>
                <a:lnTo>
                  <a:pt x="1013905" y="1434898"/>
                </a:lnTo>
                <a:lnTo>
                  <a:pt x="0" y="14348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22506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5260017" y="8038804"/>
            <a:ext cx="307015" cy="1434898"/>
          </a:xfrm>
          <a:custGeom>
            <a:avLst/>
            <a:gdLst/>
            <a:ahLst/>
            <a:cxnLst/>
            <a:rect r="r" b="b" t="t" l="l"/>
            <a:pathLst>
              <a:path h="1434898" w="307015">
                <a:moveTo>
                  <a:pt x="0" y="0"/>
                </a:moveTo>
                <a:lnTo>
                  <a:pt x="307015" y="0"/>
                </a:lnTo>
                <a:lnTo>
                  <a:pt x="307015" y="1434898"/>
                </a:lnTo>
                <a:lnTo>
                  <a:pt x="0" y="14348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59653" t="0" r="-5411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3219040" y="8038804"/>
            <a:ext cx="2194485" cy="1434898"/>
            <a:chOff x="0" y="0"/>
            <a:chExt cx="860478" cy="56263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60478" cy="562637"/>
            </a:xfrm>
            <a:custGeom>
              <a:avLst/>
              <a:gdLst/>
              <a:ahLst/>
              <a:cxnLst/>
              <a:rect r="r" b="b" t="t" l="l"/>
              <a:pathLst>
                <a:path h="562637" w="860478">
                  <a:moveTo>
                    <a:pt x="0" y="0"/>
                  </a:moveTo>
                  <a:lnTo>
                    <a:pt x="860478" y="0"/>
                  </a:lnTo>
                  <a:lnTo>
                    <a:pt x="860478" y="562637"/>
                  </a:lnTo>
                  <a:lnTo>
                    <a:pt x="0" y="56263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860478" cy="60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3165334" y="8276372"/>
            <a:ext cx="2098375" cy="798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2"/>
              </a:lnSpc>
              <a:spcBef>
                <a:spcPct val="0"/>
              </a:spcBef>
            </a:pPr>
            <a:r>
              <a:rPr lang="en-US" sz="4701" spc="-315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|0⟩ + |1⟩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743186" y="8266758"/>
            <a:ext cx="301444" cy="798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2"/>
              </a:lnSpc>
              <a:spcBef>
                <a:spcPct val="0"/>
              </a:spcBef>
            </a:pPr>
            <a:r>
              <a:rPr lang="en-US" sz="4701" spc="-315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600878" y="4801671"/>
            <a:ext cx="4401372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 b="true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Nesse caso, 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coincidentemente,</a:t>
            </a:r>
          </a:p>
          <a:p>
            <a:pPr algn="r">
              <a:lnSpc>
                <a:spcPts val="4759"/>
              </a:lnSpc>
            </a:pPr>
            <a:r>
              <a:rPr lang="en-US" sz="3399" b="true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chega 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no</a:t>
            </a:r>
            <a:r>
              <a:rPr lang="en-US" sz="3399" b="true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mesmo </a:t>
            </a:r>
          </a:p>
          <a:p>
            <a:pPr algn="r">
              <a:lnSpc>
                <a:spcPts val="4759"/>
              </a:lnSpc>
            </a:pPr>
            <a:r>
              <a:rPr lang="en-US" sz="3399" b="true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resultado anterior</a:t>
            </a:r>
          </a:p>
        </p:txBody>
      </p:sp>
      <p:sp>
        <p:nvSpPr>
          <p:cNvPr name="Freeform 29" id="29"/>
          <p:cNvSpPr/>
          <p:nvPr/>
        </p:nvSpPr>
        <p:spPr>
          <a:xfrm flipH="false" flipV="true" rot="-2619340">
            <a:off x="15724671" y="8097067"/>
            <a:ext cx="1571049" cy="561650"/>
          </a:xfrm>
          <a:custGeom>
            <a:avLst/>
            <a:gdLst/>
            <a:ahLst/>
            <a:cxnLst/>
            <a:rect r="r" b="b" t="t" l="l"/>
            <a:pathLst>
              <a:path h="561650" w="1571049">
                <a:moveTo>
                  <a:pt x="0" y="561650"/>
                </a:moveTo>
                <a:lnTo>
                  <a:pt x="1571049" y="561650"/>
                </a:lnTo>
                <a:lnTo>
                  <a:pt x="1571049" y="0"/>
                </a:lnTo>
                <a:lnTo>
                  <a:pt x="0" y="0"/>
                </a:lnTo>
                <a:lnTo>
                  <a:pt x="0" y="56165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833628" y="3771243"/>
            <a:ext cx="7773066" cy="2487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92"/>
              </a:lnSpc>
            </a:pPr>
            <a:r>
              <a:rPr lang="en-US" sz="6780">
                <a:solidFill>
                  <a:srgbClr val="5222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Começo da Aula |1⟩, </a:t>
            </a:r>
          </a:p>
          <a:p>
            <a:pPr algn="ctr">
              <a:lnSpc>
                <a:spcPts val="9492"/>
              </a:lnSpc>
            </a:pPr>
            <a:r>
              <a:rPr lang="en-US" sz="6780">
                <a:solidFill>
                  <a:srgbClr val="5222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 fato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22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98018" y="1797518"/>
            <a:ext cx="6691964" cy="6691964"/>
          </a:xfrm>
          <a:custGeom>
            <a:avLst/>
            <a:gdLst/>
            <a:ahLst/>
            <a:cxnLst/>
            <a:rect r="r" b="b" t="t" l="l"/>
            <a:pathLst>
              <a:path h="6691964" w="6691964">
                <a:moveTo>
                  <a:pt x="0" y="0"/>
                </a:moveTo>
                <a:lnTo>
                  <a:pt x="6691964" y="0"/>
                </a:lnTo>
                <a:lnTo>
                  <a:pt x="6691964" y="6691964"/>
                </a:lnTo>
                <a:lnTo>
                  <a:pt x="0" y="6691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326312" y="9191625"/>
            <a:ext cx="363537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b="true" sz="3399">
                <a:solidFill>
                  <a:srgbClr val="5222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Pasta do Github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298339" y="447715"/>
            <a:ext cx="169132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b="true" sz="3399">
                <a:solidFill>
                  <a:srgbClr val="5222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Aula |2⟩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1980"/>
          </a:xfrm>
          <a:custGeom>
            <a:avLst/>
            <a:gdLst/>
            <a:ahLst/>
            <a:cxnLst/>
            <a:rect r="r" b="b" t="t" l="l"/>
            <a:pathLst>
              <a:path h="10281980" w="18288000">
                <a:moveTo>
                  <a:pt x="0" y="0"/>
                </a:moveTo>
                <a:lnTo>
                  <a:pt x="18288000" y="0"/>
                </a:lnTo>
                <a:lnTo>
                  <a:pt x="18288000" y="10281980"/>
                </a:lnTo>
                <a:lnTo>
                  <a:pt x="0" y="10281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272880">
            <a:off x="13681664" y="3929188"/>
            <a:ext cx="3776718" cy="1564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45"/>
              </a:lnSpc>
            </a:pPr>
            <a:r>
              <a:rPr lang="en-US" b="true" sz="4532">
                <a:solidFill>
                  <a:srgbClr val="FF914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Print de tela do Quirk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465" y="0"/>
            <a:ext cx="18296930" cy="10287000"/>
          </a:xfrm>
          <a:custGeom>
            <a:avLst/>
            <a:gdLst/>
            <a:ahLst/>
            <a:cxnLst/>
            <a:rect r="r" b="b" t="t" l="l"/>
            <a:pathLst>
              <a:path h="10287000" w="18296930">
                <a:moveTo>
                  <a:pt x="0" y="0"/>
                </a:moveTo>
                <a:lnTo>
                  <a:pt x="18296930" y="0"/>
                </a:lnTo>
                <a:lnTo>
                  <a:pt x="1829693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546020">
            <a:off x="14018351" y="6062300"/>
            <a:ext cx="3732638" cy="1119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8"/>
              </a:lnSpc>
            </a:pPr>
            <a:r>
              <a:rPr lang="en-US" sz="3227" b="true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Print de tela</a:t>
            </a:r>
          </a:p>
          <a:p>
            <a:pPr algn="ctr">
              <a:lnSpc>
                <a:spcPts val="4518"/>
              </a:lnSpc>
            </a:pPr>
            <a:r>
              <a:rPr lang="en-US" b="true" sz="3227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IBM Quantum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21756" y="5035197"/>
            <a:ext cx="3858005" cy="4042120"/>
          </a:xfrm>
          <a:custGeom>
            <a:avLst/>
            <a:gdLst/>
            <a:ahLst/>
            <a:cxnLst/>
            <a:rect r="r" b="b" t="t" l="l"/>
            <a:pathLst>
              <a:path h="4042120" w="3858005">
                <a:moveTo>
                  <a:pt x="0" y="0"/>
                </a:moveTo>
                <a:lnTo>
                  <a:pt x="3858005" y="0"/>
                </a:lnTo>
                <a:lnTo>
                  <a:pt x="3858005" y="4042120"/>
                </a:lnTo>
                <a:lnTo>
                  <a:pt x="0" y="40421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342" t="-9840" r="-14817" b="-14632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821756" y="5219312"/>
            <a:ext cx="3858005" cy="385800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914D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40152" lIns="40152" bIns="40152" rIns="4015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524298" y="5300526"/>
            <a:ext cx="8119582" cy="3724417"/>
          </a:xfrm>
          <a:custGeom>
            <a:avLst/>
            <a:gdLst/>
            <a:ahLst/>
            <a:cxnLst/>
            <a:rect r="r" b="b" t="t" l="l"/>
            <a:pathLst>
              <a:path h="3724417" w="8119582">
                <a:moveTo>
                  <a:pt x="0" y="0"/>
                </a:moveTo>
                <a:lnTo>
                  <a:pt x="8119582" y="0"/>
                </a:lnTo>
                <a:lnTo>
                  <a:pt x="8119582" y="3724417"/>
                </a:lnTo>
                <a:lnTo>
                  <a:pt x="0" y="37244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524298" y="2347558"/>
            <a:ext cx="8119582" cy="1299959"/>
            <a:chOff x="0" y="0"/>
            <a:chExt cx="10826109" cy="173327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79063" cy="1733279"/>
            </a:xfrm>
            <a:custGeom>
              <a:avLst/>
              <a:gdLst/>
              <a:ahLst/>
              <a:cxnLst/>
              <a:rect r="r" b="b" t="t" l="l"/>
              <a:pathLst>
                <a:path h="1733279" w="2979063">
                  <a:moveTo>
                    <a:pt x="0" y="0"/>
                  </a:moveTo>
                  <a:lnTo>
                    <a:pt x="2979063" y="0"/>
                  </a:lnTo>
                  <a:lnTo>
                    <a:pt x="2979063" y="1733279"/>
                  </a:lnTo>
                  <a:lnTo>
                    <a:pt x="0" y="17332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511304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979063" y="0"/>
              <a:ext cx="7847046" cy="1733279"/>
            </a:xfrm>
            <a:custGeom>
              <a:avLst/>
              <a:gdLst/>
              <a:ahLst/>
              <a:cxnLst/>
              <a:rect r="r" b="b" t="t" l="l"/>
              <a:pathLst>
                <a:path h="1733279" w="7847046">
                  <a:moveTo>
                    <a:pt x="0" y="0"/>
                  </a:moveTo>
                  <a:lnTo>
                    <a:pt x="7847046" y="0"/>
                  </a:lnTo>
                  <a:lnTo>
                    <a:pt x="7847046" y="1733279"/>
                  </a:lnTo>
                  <a:lnTo>
                    <a:pt x="0" y="17332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32076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2312014" y="7495398"/>
            <a:ext cx="2510570" cy="2560544"/>
          </a:xfrm>
          <a:custGeom>
            <a:avLst/>
            <a:gdLst/>
            <a:ahLst/>
            <a:cxnLst/>
            <a:rect r="r" b="b" t="t" l="l"/>
            <a:pathLst>
              <a:path h="2560544" w="2510570">
                <a:moveTo>
                  <a:pt x="0" y="0"/>
                </a:moveTo>
                <a:lnTo>
                  <a:pt x="2510570" y="0"/>
                </a:lnTo>
                <a:lnTo>
                  <a:pt x="2510570" y="2560545"/>
                </a:lnTo>
                <a:lnTo>
                  <a:pt x="0" y="2560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90503" r="-318886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608141" y="2347558"/>
            <a:ext cx="8071620" cy="1594522"/>
            <a:chOff x="0" y="0"/>
            <a:chExt cx="10762161" cy="212602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12790" cy="2126029"/>
            </a:xfrm>
            <a:custGeom>
              <a:avLst/>
              <a:gdLst/>
              <a:ahLst/>
              <a:cxnLst/>
              <a:rect r="r" b="b" t="t" l="l"/>
              <a:pathLst>
                <a:path h="2126029" w="2812790">
                  <a:moveTo>
                    <a:pt x="0" y="0"/>
                  </a:moveTo>
                  <a:lnTo>
                    <a:pt x="2812790" y="0"/>
                  </a:lnTo>
                  <a:lnTo>
                    <a:pt x="2812790" y="2126029"/>
                  </a:lnTo>
                  <a:lnTo>
                    <a:pt x="0" y="21260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63172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812790" y="0"/>
              <a:ext cx="7949370" cy="2126029"/>
            </a:xfrm>
            <a:custGeom>
              <a:avLst/>
              <a:gdLst/>
              <a:ahLst/>
              <a:cxnLst/>
              <a:rect r="r" b="b" t="t" l="l"/>
              <a:pathLst>
                <a:path h="2126029" w="7949370">
                  <a:moveTo>
                    <a:pt x="0" y="0"/>
                  </a:moveTo>
                  <a:lnTo>
                    <a:pt x="7949371" y="0"/>
                  </a:lnTo>
                  <a:lnTo>
                    <a:pt x="7949371" y="2126029"/>
                  </a:lnTo>
                  <a:lnTo>
                    <a:pt x="0" y="21260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58910" t="0" r="0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608141" y="4476187"/>
            <a:ext cx="4213615" cy="3019211"/>
          </a:xfrm>
          <a:custGeom>
            <a:avLst/>
            <a:gdLst/>
            <a:ahLst/>
            <a:cxnLst/>
            <a:rect r="r" b="b" t="t" l="l"/>
            <a:pathLst>
              <a:path h="3019211" w="4213615">
                <a:moveTo>
                  <a:pt x="0" y="0"/>
                </a:moveTo>
                <a:lnTo>
                  <a:pt x="4213615" y="0"/>
                </a:lnTo>
                <a:lnTo>
                  <a:pt x="4213615" y="3019211"/>
                </a:lnTo>
                <a:lnTo>
                  <a:pt x="0" y="30192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8435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5119108" y="5517666"/>
            <a:ext cx="1097947" cy="3371589"/>
            <a:chOff x="0" y="0"/>
            <a:chExt cx="231314" cy="71032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31314" cy="710322"/>
            </a:xfrm>
            <a:custGeom>
              <a:avLst/>
              <a:gdLst/>
              <a:ahLst/>
              <a:cxnLst/>
              <a:rect r="r" b="b" t="t" l="l"/>
              <a:pathLst>
                <a:path h="710322" w="231314">
                  <a:moveTo>
                    <a:pt x="115657" y="0"/>
                  </a:moveTo>
                  <a:cubicBezTo>
                    <a:pt x="51781" y="0"/>
                    <a:pt x="0" y="159011"/>
                    <a:pt x="0" y="355161"/>
                  </a:cubicBezTo>
                  <a:cubicBezTo>
                    <a:pt x="0" y="551311"/>
                    <a:pt x="51781" y="710322"/>
                    <a:pt x="115657" y="710322"/>
                  </a:cubicBezTo>
                  <a:cubicBezTo>
                    <a:pt x="179533" y="710322"/>
                    <a:pt x="231314" y="551311"/>
                    <a:pt x="231314" y="355161"/>
                  </a:cubicBezTo>
                  <a:cubicBezTo>
                    <a:pt x="231314" y="159011"/>
                    <a:pt x="179533" y="0"/>
                    <a:pt x="1156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51614F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21686" y="28493"/>
              <a:ext cx="187943" cy="615237"/>
            </a:xfrm>
            <a:prstGeom prst="rect">
              <a:avLst/>
            </a:prstGeom>
          </p:spPr>
          <p:txBody>
            <a:bodyPr anchor="ctr" rtlCol="false" tIns="40152" lIns="40152" bIns="40152" rIns="4015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999332" y="6614844"/>
            <a:ext cx="3334802" cy="1135927"/>
            <a:chOff x="0" y="0"/>
            <a:chExt cx="702572" cy="23931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02572" cy="239316"/>
            </a:xfrm>
            <a:custGeom>
              <a:avLst/>
              <a:gdLst/>
              <a:ahLst/>
              <a:cxnLst/>
              <a:rect r="r" b="b" t="t" l="l"/>
              <a:pathLst>
                <a:path h="239316" w="702572">
                  <a:moveTo>
                    <a:pt x="351286" y="0"/>
                  </a:moveTo>
                  <a:cubicBezTo>
                    <a:pt x="157276" y="0"/>
                    <a:pt x="0" y="53573"/>
                    <a:pt x="0" y="119658"/>
                  </a:cubicBezTo>
                  <a:cubicBezTo>
                    <a:pt x="0" y="185743"/>
                    <a:pt x="157276" y="239316"/>
                    <a:pt x="351286" y="239316"/>
                  </a:cubicBezTo>
                  <a:cubicBezTo>
                    <a:pt x="545296" y="239316"/>
                    <a:pt x="702572" y="185743"/>
                    <a:pt x="702572" y="119658"/>
                  </a:cubicBezTo>
                  <a:cubicBezTo>
                    <a:pt x="702572" y="53573"/>
                    <a:pt x="545296" y="0"/>
                    <a:pt x="3512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51614F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65866" y="-15664"/>
              <a:ext cx="570840" cy="232544"/>
            </a:xfrm>
            <a:prstGeom prst="rect">
              <a:avLst/>
            </a:prstGeom>
          </p:spPr>
          <p:txBody>
            <a:bodyPr anchor="ctr" rtlCol="false" tIns="40152" lIns="40152" bIns="40152" rIns="4015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4752354" y="7378608"/>
            <a:ext cx="738917" cy="738917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6FC36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3999332" y="5517666"/>
            <a:ext cx="3334802" cy="3371589"/>
            <a:chOff x="0" y="0"/>
            <a:chExt cx="702572" cy="71032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02572" cy="710322"/>
            </a:xfrm>
            <a:custGeom>
              <a:avLst/>
              <a:gdLst/>
              <a:ahLst/>
              <a:cxnLst/>
              <a:rect r="r" b="b" t="t" l="l"/>
              <a:pathLst>
                <a:path h="710322" w="702572">
                  <a:moveTo>
                    <a:pt x="351286" y="0"/>
                  </a:moveTo>
                  <a:cubicBezTo>
                    <a:pt x="157276" y="0"/>
                    <a:pt x="0" y="159011"/>
                    <a:pt x="0" y="355161"/>
                  </a:cubicBezTo>
                  <a:cubicBezTo>
                    <a:pt x="0" y="551311"/>
                    <a:pt x="157276" y="710322"/>
                    <a:pt x="351286" y="710322"/>
                  </a:cubicBezTo>
                  <a:cubicBezTo>
                    <a:pt x="545296" y="710322"/>
                    <a:pt x="702572" y="551311"/>
                    <a:pt x="702572" y="355161"/>
                  </a:cubicBezTo>
                  <a:cubicBezTo>
                    <a:pt x="702572" y="159011"/>
                    <a:pt x="545296" y="0"/>
                    <a:pt x="3512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51614F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65866" y="28493"/>
              <a:ext cx="570840" cy="615237"/>
            </a:xfrm>
            <a:prstGeom prst="rect">
              <a:avLst/>
            </a:prstGeom>
          </p:spPr>
          <p:txBody>
            <a:bodyPr anchor="ctr" rtlCol="false" tIns="40152" lIns="40152" bIns="40152" rIns="4015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939489" y="5517666"/>
            <a:ext cx="3366725" cy="3371589"/>
            <a:chOff x="0" y="0"/>
            <a:chExt cx="886709" cy="88799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86709" cy="887991"/>
            </a:xfrm>
            <a:custGeom>
              <a:avLst/>
              <a:gdLst/>
              <a:ahLst/>
              <a:cxnLst/>
              <a:rect r="r" b="b" t="t" l="l"/>
              <a:pathLst>
                <a:path h="887991" w="886709">
                  <a:moveTo>
                    <a:pt x="0" y="0"/>
                  </a:moveTo>
                  <a:lnTo>
                    <a:pt x="886709" y="0"/>
                  </a:lnTo>
                  <a:lnTo>
                    <a:pt x="886709" y="887991"/>
                  </a:lnTo>
                  <a:lnTo>
                    <a:pt x="0" y="8879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886709" cy="9260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028700" y="458901"/>
            <a:ext cx="7422157" cy="453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b="true" sz="2600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Diferenças de representação IBM x Quirk: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987341" y="1471090"/>
            <a:ext cx="300699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b="true" sz="2600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IBM Quantum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196191" y="1471090"/>
            <a:ext cx="300699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b="true" sz="2600">
                <a:solidFill>
                  <a:srgbClr val="FF914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Quirk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5203186" y="9192343"/>
            <a:ext cx="87471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 spc="-335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|1⟩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203186" y="4164751"/>
            <a:ext cx="87471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 spc="-335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|0⟩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400486" y="9164503"/>
            <a:ext cx="697608" cy="681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2"/>
              </a:lnSpc>
              <a:spcBef>
                <a:spcPct val="0"/>
              </a:spcBef>
            </a:pPr>
            <a:r>
              <a:rPr lang="en-US" b="true" sz="3987" spc="-267">
                <a:solidFill>
                  <a:srgbClr val="FF914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|1⟩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401954" y="4193326"/>
            <a:ext cx="697608" cy="681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2"/>
              </a:lnSpc>
              <a:spcBef>
                <a:spcPct val="0"/>
              </a:spcBef>
            </a:pPr>
            <a:r>
              <a:rPr lang="en-US" b="true" sz="3987" spc="-267">
                <a:solidFill>
                  <a:srgbClr val="FF914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|0⟩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5203186" y="1666670"/>
            <a:ext cx="52482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 spc="-200">
                <a:solidFill>
                  <a:srgbClr val="51614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|0⟩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6299665" y="1666670"/>
            <a:ext cx="52482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 spc="-200">
                <a:solidFill>
                  <a:srgbClr val="51614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|1⟩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4822584" y="6869446"/>
            <a:ext cx="3858005" cy="765288"/>
            <a:chOff x="0" y="0"/>
            <a:chExt cx="812800" cy="16123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161230"/>
            </a:xfrm>
            <a:custGeom>
              <a:avLst/>
              <a:gdLst/>
              <a:ahLst/>
              <a:cxnLst/>
              <a:rect r="r" b="b" t="t" l="l"/>
              <a:pathLst>
                <a:path h="161230" w="812800">
                  <a:moveTo>
                    <a:pt x="406400" y="0"/>
                  </a:moveTo>
                  <a:cubicBezTo>
                    <a:pt x="181951" y="0"/>
                    <a:pt x="0" y="36093"/>
                    <a:pt x="0" y="80615"/>
                  </a:cubicBezTo>
                  <a:cubicBezTo>
                    <a:pt x="0" y="125137"/>
                    <a:pt x="181951" y="161230"/>
                    <a:pt x="406400" y="161230"/>
                  </a:cubicBezTo>
                  <a:cubicBezTo>
                    <a:pt x="630849" y="161230"/>
                    <a:pt x="812800" y="125137"/>
                    <a:pt x="812800" y="80615"/>
                  </a:cubicBezTo>
                  <a:cubicBezTo>
                    <a:pt x="812800" y="3609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914D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76200" y="-22985"/>
              <a:ext cx="660400" cy="169099"/>
            </a:xfrm>
            <a:prstGeom prst="rect">
              <a:avLst/>
            </a:prstGeom>
          </p:spPr>
          <p:txBody>
            <a:bodyPr anchor="ctr" rtlCol="false" tIns="40152" lIns="40152" bIns="40152" rIns="40152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6720" y="712129"/>
            <a:ext cx="1914722" cy="1853017"/>
          </a:xfrm>
          <a:custGeom>
            <a:avLst/>
            <a:gdLst/>
            <a:ahLst/>
            <a:cxnLst/>
            <a:rect r="r" b="b" t="t" l="l"/>
            <a:pathLst>
              <a:path h="1853017" w="1914722">
                <a:moveTo>
                  <a:pt x="0" y="0"/>
                </a:moveTo>
                <a:lnTo>
                  <a:pt x="1914722" y="0"/>
                </a:lnTo>
                <a:lnTo>
                  <a:pt x="1914722" y="1853017"/>
                </a:lnTo>
                <a:lnTo>
                  <a:pt x="0" y="1853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9148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69750" y="683174"/>
            <a:ext cx="4369107" cy="1865880"/>
          </a:xfrm>
          <a:custGeom>
            <a:avLst/>
            <a:gdLst/>
            <a:ahLst/>
            <a:cxnLst/>
            <a:rect r="r" b="b" t="t" l="l"/>
            <a:pathLst>
              <a:path h="1865880" w="4369107">
                <a:moveTo>
                  <a:pt x="0" y="0"/>
                </a:moveTo>
                <a:lnTo>
                  <a:pt x="4369107" y="0"/>
                </a:lnTo>
                <a:lnTo>
                  <a:pt x="4369107" y="1865880"/>
                </a:lnTo>
                <a:lnTo>
                  <a:pt x="0" y="18658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2532" r="0" b="-927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34182" y="994749"/>
            <a:ext cx="4043459" cy="1242729"/>
          </a:xfrm>
          <a:custGeom>
            <a:avLst/>
            <a:gdLst/>
            <a:ahLst/>
            <a:cxnLst/>
            <a:rect r="r" b="b" t="t" l="l"/>
            <a:pathLst>
              <a:path h="1242729" w="4043459">
                <a:moveTo>
                  <a:pt x="0" y="0"/>
                </a:moveTo>
                <a:lnTo>
                  <a:pt x="4043460" y="0"/>
                </a:lnTo>
                <a:lnTo>
                  <a:pt x="4043460" y="1242730"/>
                </a:lnTo>
                <a:lnTo>
                  <a:pt x="0" y="12427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55433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963317" y="994749"/>
            <a:ext cx="5897313" cy="1242729"/>
          </a:xfrm>
          <a:custGeom>
            <a:avLst/>
            <a:gdLst/>
            <a:ahLst/>
            <a:cxnLst/>
            <a:rect r="r" b="b" t="t" l="l"/>
            <a:pathLst>
              <a:path h="1242729" w="5897313">
                <a:moveTo>
                  <a:pt x="0" y="0"/>
                </a:moveTo>
                <a:lnTo>
                  <a:pt x="5897313" y="0"/>
                </a:lnTo>
                <a:lnTo>
                  <a:pt x="5897313" y="1242730"/>
                </a:lnTo>
                <a:lnTo>
                  <a:pt x="0" y="12427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2846" t="0" r="-85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958616" y="5861325"/>
            <a:ext cx="7819083" cy="1644056"/>
          </a:xfrm>
          <a:custGeom>
            <a:avLst/>
            <a:gdLst/>
            <a:ahLst/>
            <a:cxnLst/>
            <a:rect r="r" b="b" t="t" l="l"/>
            <a:pathLst>
              <a:path h="1644056" w="7819083">
                <a:moveTo>
                  <a:pt x="0" y="0"/>
                </a:moveTo>
                <a:lnTo>
                  <a:pt x="7819083" y="0"/>
                </a:lnTo>
                <a:lnTo>
                  <a:pt x="7819083" y="1644056"/>
                </a:lnTo>
                <a:lnTo>
                  <a:pt x="0" y="16440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8619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777699" y="5861325"/>
            <a:ext cx="3722412" cy="1644056"/>
          </a:xfrm>
          <a:custGeom>
            <a:avLst/>
            <a:gdLst/>
            <a:ahLst/>
            <a:cxnLst/>
            <a:rect r="r" b="b" t="t" l="l"/>
            <a:pathLst>
              <a:path h="1644056" w="3722412">
                <a:moveTo>
                  <a:pt x="0" y="0"/>
                </a:moveTo>
                <a:lnTo>
                  <a:pt x="3722412" y="0"/>
                </a:lnTo>
                <a:lnTo>
                  <a:pt x="3722412" y="1644056"/>
                </a:lnTo>
                <a:lnTo>
                  <a:pt x="0" y="16440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07952" t="0" r="-130261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26217" y="7900093"/>
            <a:ext cx="9748999" cy="2008305"/>
          </a:xfrm>
          <a:custGeom>
            <a:avLst/>
            <a:gdLst/>
            <a:ahLst/>
            <a:cxnLst/>
            <a:rect r="r" b="b" t="t" l="l"/>
            <a:pathLst>
              <a:path h="2008305" w="9748999">
                <a:moveTo>
                  <a:pt x="0" y="0"/>
                </a:moveTo>
                <a:lnTo>
                  <a:pt x="9748998" y="0"/>
                </a:lnTo>
                <a:lnTo>
                  <a:pt x="9748998" y="2008305"/>
                </a:lnTo>
                <a:lnTo>
                  <a:pt x="0" y="20083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5606" t="0" r="-48784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56720" y="2645047"/>
            <a:ext cx="3037176" cy="560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8"/>
              </a:lnSpc>
            </a:pPr>
            <a:r>
              <a:rPr lang="en-US" sz="3270" i="true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Porta “Raíz de X”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26217" y="3896232"/>
            <a:ext cx="10151482" cy="1965094"/>
          </a:xfrm>
          <a:custGeom>
            <a:avLst/>
            <a:gdLst/>
            <a:ahLst/>
            <a:cxnLst/>
            <a:rect r="r" b="b" t="t" l="l"/>
            <a:pathLst>
              <a:path h="1965094" w="10151482">
                <a:moveTo>
                  <a:pt x="0" y="0"/>
                </a:moveTo>
                <a:lnTo>
                  <a:pt x="10151482" y="0"/>
                </a:lnTo>
                <a:lnTo>
                  <a:pt x="10151482" y="1965093"/>
                </a:lnTo>
                <a:lnTo>
                  <a:pt x="0" y="19650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92064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6720" y="1721540"/>
            <a:ext cx="1412149" cy="1366640"/>
          </a:xfrm>
          <a:custGeom>
            <a:avLst/>
            <a:gdLst/>
            <a:ahLst/>
            <a:cxnLst/>
            <a:rect r="r" b="b" t="t" l="l"/>
            <a:pathLst>
              <a:path h="1366640" w="1412149">
                <a:moveTo>
                  <a:pt x="0" y="0"/>
                </a:moveTo>
                <a:lnTo>
                  <a:pt x="1412149" y="0"/>
                </a:lnTo>
                <a:lnTo>
                  <a:pt x="1412149" y="1366640"/>
                </a:lnTo>
                <a:lnTo>
                  <a:pt x="0" y="1366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9148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83886" y="1700185"/>
            <a:ext cx="3222311" cy="1376127"/>
          </a:xfrm>
          <a:custGeom>
            <a:avLst/>
            <a:gdLst/>
            <a:ahLst/>
            <a:cxnLst/>
            <a:rect r="r" b="b" t="t" l="l"/>
            <a:pathLst>
              <a:path h="1376127" w="3222311">
                <a:moveTo>
                  <a:pt x="0" y="0"/>
                </a:moveTo>
                <a:lnTo>
                  <a:pt x="3222311" y="0"/>
                </a:lnTo>
                <a:lnTo>
                  <a:pt x="3222311" y="1376126"/>
                </a:lnTo>
                <a:lnTo>
                  <a:pt x="0" y="13761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2532" r="0" b="-927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124035" y="1850194"/>
            <a:ext cx="4015769" cy="1109331"/>
          </a:xfrm>
          <a:custGeom>
            <a:avLst/>
            <a:gdLst/>
            <a:ahLst/>
            <a:cxnLst/>
            <a:rect r="r" b="b" t="t" l="l"/>
            <a:pathLst>
              <a:path h="1109331" w="4015769">
                <a:moveTo>
                  <a:pt x="0" y="0"/>
                </a:moveTo>
                <a:lnTo>
                  <a:pt x="4015769" y="0"/>
                </a:lnTo>
                <a:lnTo>
                  <a:pt x="4015769" y="1109332"/>
                </a:lnTo>
                <a:lnTo>
                  <a:pt x="0" y="11093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1946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57642" y="1833582"/>
            <a:ext cx="5264281" cy="1109331"/>
          </a:xfrm>
          <a:custGeom>
            <a:avLst/>
            <a:gdLst/>
            <a:ahLst/>
            <a:cxnLst/>
            <a:rect r="r" b="b" t="t" l="l"/>
            <a:pathLst>
              <a:path h="1109331" w="5264281">
                <a:moveTo>
                  <a:pt x="0" y="0"/>
                </a:moveTo>
                <a:lnTo>
                  <a:pt x="5264281" y="0"/>
                </a:lnTo>
                <a:lnTo>
                  <a:pt x="5264281" y="1109332"/>
                </a:lnTo>
                <a:lnTo>
                  <a:pt x="0" y="11093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2846" t="0" r="-85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033547" y="357215"/>
            <a:ext cx="6788376" cy="1342970"/>
          </a:xfrm>
          <a:custGeom>
            <a:avLst/>
            <a:gdLst/>
            <a:ahLst/>
            <a:cxnLst/>
            <a:rect r="r" b="b" t="t" l="l"/>
            <a:pathLst>
              <a:path h="1342970" w="6788376">
                <a:moveTo>
                  <a:pt x="0" y="0"/>
                </a:moveTo>
                <a:lnTo>
                  <a:pt x="6788376" y="0"/>
                </a:lnTo>
                <a:lnTo>
                  <a:pt x="6788376" y="1342970"/>
                </a:lnTo>
                <a:lnTo>
                  <a:pt x="0" y="13429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9437" t="0" r="-4685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56720" y="4216031"/>
            <a:ext cx="7368999" cy="1082809"/>
          </a:xfrm>
          <a:custGeom>
            <a:avLst/>
            <a:gdLst/>
            <a:ahLst/>
            <a:cxnLst/>
            <a:rect r="r" b="b" t="t" l="l"/>
            <a:pathLst>
              <a:path h="1082809" w="7368999">
                <a:moveTo>
                  <a:pt x="0" y="0"/>
                </a:moveTo>
                <a:lnTo>
                  <a:pt x="7369000" y="0"/>
                </a:lnTo>
                <a:lnTo>
                  <a:pt x="7369000" y="1082809"/>
                </a:lnTo>
                <a:lnTo>
                  <a:pt x="0" y="10828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6152" t="0" r="-1964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83299" y="6490509"/>
            <a:ext cx="3230925" cy="1277935"/>
          </a:xfrm>
          <a:custGeom>
            <a:avLst/>
            <a:gdLst/>
            <a:ahLst/>
            <a:cxnLst/>
            <a:rect r="r" b="b" t="t" l="l"/>
            <a:pathLst>
              <a:path h="1277935" w="3230925">
                <a:moveTo>
                  <a:pt x="0" y="0"/>
                </a:moveTo>
                <a:lnTo>
                  <a:pt x="3230925" y="0"/>
                </a:lnTo>
                <a:lnTo>
                  <a:pt x="3230925" y="1277935"/>
                </a:lnTo>
                <a:lnTo>
                  <a:pt x="0" y="12779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52800" t="0" r="-139641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960522" y="6490509"/>
            <a:ext cx="3927187" cy="1277935"/>
          </a:xfrm>
          <a:custGeom>
            <a:avLst/>
            <a:gdLst/>
            <a:ahLst/>
            <a:cxnLst/>
            <a:rect r="r" b="b" t="t" l="l"/>
            <a:pathLst>
              <a:path h="1277935" w="3927187">
                <a:moveTo>
                  <a:pt x="0" y="0"/>
                </a:moveTo>
                <a:lnTo>
                  <a:pt x="3927187" y="0"/>
                </a:lnTo>
                <a:lnTo>
                  <a:pt x="3927187" y="1277935"/>
                </a:lnTo>
                <a:lnTo>
                  <a:pt x="0" y="12779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40602" t="0" r="-82262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78851" y="8073244"/>
            <a:ext cx="12078790" cy="1873833"/>
          </a:xfrm>
          <a:custGeom>
            <a:avLst/>
            <a:gdLst/>
            <a:ahLst/>
            <a:cxnLst/>
            <a:rect r="r" b="b" t="t" l="l"/>
            <a:pathLst>
              <a:path h="1873833" w="12078790">
                <a:moveTo>
                  <a:pt x="0" y="0"/>
                </a:moveTo>
                <a:lnTo>
                  <a:pt x="12078791" y="0"/>
                </a:lnTo>
                <a:lnTo>
                  <a:pt x="12078791" y="1873833"/>
                </a:lnTo>
                <a:lnTo>
                  <a:pt x="0" y="187383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41122" t="-1201" r="-14648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1316720" y="8475490"/>
            <a:ext cx="959217" cy="1069340"/>
            <a:chOff x="0" y="0"/>
            <a:chExt cx="729096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29096" cy="812800"/>
            </a:xfrm>
            <a:custGeom>
              <a:avLst/>
              <a:gdLst/>
              <a:ahLst/>
              <a:cxnLst/>
              <a:rect r="r" b="b" t="t" l="l"/>
              <a:pathLst>
                <a:path h="812800" w="729096">
                  <a:moveTo>
                    <a:pt x="0" y="0"/>
                  </a:moveTo>
                  <a:lnTo>
                    <a:pt x="729096" y="0"/>
                  </a:lnTo>
                  <a:lnTo>
                    <a:pt x="72909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36FC36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729096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172910" y="8273269"/>
            <a:ext cx="5141684" cy="1647994"/>
            <a:chOff x="0" y="0"/>
            <a:chExt cx="3908168" cy="125263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908168" cy="1252632"/>
            </a:xfrm>
            <a:custGeom>
              <a:avLst/>
              <a:gdLst/>
              <a:ahLst/>
              <a:cxnLst/>
              <a:rect r="r" b="b" t="t" l="l"/>
              <a:pathLst>
                <a:path h="1252632" w="3908168">
                  <a:moveTo>
                    <a:pt x="0" y="0"/>
                  </a:moveTo>
                  <a:lnTo>
                    <a:pt x="3908168" y="0"/>
                  </a:lnTo>
                  <a:lnTo>
                    <a:pt x="3908168" y="1252632"/>
                  </a:lnTo>
                  <a:lnTo>
                    <a:pt x="0" y="12526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36FC36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3908168" cy="12907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true" rot="0">
            <a:off x="12275937" y="8859238"/>
            <a:ext cx="1795890" cy="642031"/>
          </a:xfrm>
          <a:custGeom>
            <a:avLst/>
            <a:gdLst/>
            <a:ahLst/>
            <a:cxnLst/>
            <a:rect r="r" b="b" t="t" l="l"/>
            <a:pathLst>
              <a:path h="642031" w="1795890">
                <a:moveTo>
                  <a:pt x="0" y="642030"/>
                </a:moveTo>
                <a:lnTo>
                  <a:pt x="1795890" y="642030"/>
                </a:lnTo>
                <a:lnTo>
                  <a:pt x="1795890" y="0"/>
                </a:lnTo>
                <a:lnTo>
                  <a:pt x="0" y="0"/>
                </a:lnTo>
                <a:lnTo>
                  <a:pt x="0" y="64203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399484">
            <a:off x="13061261" y="8186595"/>
            <a:ext cx="4475149" cy="1102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5"/>
              </a:lnSpc>
            </a:pPr>
            <a:r>
              <a:rPr lang="en-US" sz="3203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Logo, a Fase é:</a:t>
            </a:r>
          </a:p>
          <a:p>
            <a:pPr algn="ctr">
              <a:lnSpc>
                <a:spcPts val="4485"/>
              </a:lnSpc>
            </a:pPr>
            <a:r>
              <a:rPr lang="en-US" sz="3203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π / 4</a:t>
            </a:r>
          </a:p>
        </p:txBody>
      </p:sp>
      <p:sp>
        <p:nvSpPr>
          <p:cNvPr name="AutoShape 20" id="20"/>
          <p:cNvSpPr/>
          <p:nvPr/>
        </p:nvSpPr>
        <p:spPr>
          <a:xfrm flipV="true">
            <a:off x="15819516" y="3265004"/>
            <a:ext cx="565716" cy="450344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1" id="21"/>
          <p:cNvSpPr txBox="true"/>
          <p:nvPr/>
        </p:nvSpPr>
        <p:spPr>
          <a:xfrm rot="-4923842">
            <a:off x="12946142" y="4945781"/>
            <a:ext cx="5951404" cy="886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571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Represenação do Quirk </a:t>
            </a:r>
          </a:p>
          <a:p>
            <a:pPr algn="ctr">
              <a:lnSpc>
                <a:spcPts val="3599"/>
              </a:lnSpc>
            </a:pPr>
          </a:p>
        </p:txBody>
      </p:sp>
      <p:grpSp>
        <p:nvGrpSpPr>
          <p:cNvPr name="Group 22" id="22"/>
          <p:cNvGrpSpPr/>
          <p:nvPr/>
        </p:nvGrpSpPr>
        <p:grpSpPr>
          <a:xfrm rot="0">
            <a:off x="11875702" y="8590078"/>
            <a:ext cx="322394" cy="721137"/>
            <a:chOff x="0" y="0"/>
            <a:chExt cx="245050" cy="54813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5050" cy="548132"/>
            </a:xfrm>
            <a:custGeom>
              <a:avLst/>
              <a:gdLst/>
              <a:ahLst/>
              <a:cxnLst/>
              <a:rect r="r" b="b" t="t" l="l"/>
              <a:pathLst>
                <a:path h="548132" w="245050">
                  <a:moveTo>
                    <a:pt x="0" y="0"/>
                  </a:moveTo>
                  <a:lnTo>
                    <a:pt x="245050" y="0"/>
                  </a:lnTo>
                  <a:lnTo>
                    <a:pt x="245050" y="548132"/>
                  </a:lnTo>
                  <a:lnTo>
                    <a:pt x="0" y="548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CE1E6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245050" cy="586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270100" y="6633066"/>
            <a:ext cx="472062" cy="1057889"/>
            <a:chOff x="0" y="0"/>
            <a:chExt cx="358812" cy="80409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58812" cy="804096"/>
            </a:xfrm>
            <a:custGeom>
              <a:avLst/>
              <a:gdLst/>
              <a:ahLst/>
              <a:cxnLst/>
              <a:rect r="r" b="b" t="t" l="l"/>
              <a:pathLst>
                <a:path h="804096" w="358812">
                  <a:moveTo>
                    <a:pt x="0" y="0"/>
                  </a:moveTo>
                  <a:lnTo>
                    <a:pt x="358812" y="0"/>
                  </a:lnTo>
                  <a:lnTo>
                    <a:pt x="358812" y="804096"/>
                  </a:lnTo>
                  <a:lnTo>
                    <a:pt x="0" y="8040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CE1E6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358812" cy="8421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5617132" y="8416532"/>
            <a:ext cx="621730" cy="1462391"/>
            <a:chOff x="0" y="0"/>
            <a:chExt cx="472574" cy="1111556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72574" cy="1111556"/>
            </a:xfrm>
            <a:custGeom>
              <a:avLst/>
              <a:gdLst/>
              <a:ahLst/>
              <a:cxnLst/>
              <a:rect r="r" b="b" t="t" l="l"/>
              <a:pathLst>
                <a:path h="1111556" w="472574">
                  <a:moveTo>
                    <a:pt x="0" y="0"/>
                  </a:moveTo>
                  <a:lnTo>
                    <a:pt x="472574" y="0"/>
                  </a:lnTo>
                  <a:lnTo>
                    <a:pt x="472574" y="1111556"/>
                  </a:lnTo>
                  <a:lnTo>
                    <a:pt x="0" y="11115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CE1E6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72574" cy="1149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8332622" y="8397482"/>
            <a:ext cx="621730" cy="1462391"/>
            <a:chOff x="0" y="0"/>
            <a:chExt cx="472574" cy="1111556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72574" cy="1111556"/>
            </a:xfrm>
            <a:custGeom>
              <a:avLst/>
              <a:gdLst/>
              <a:ahLst/>
              <a:cxnLst/>
              <a:rect r="r" b="b" t="t" l="l"/>
              <a:pathLst>
                <a:path h="1111556" w="472574">
                  <a:moveTo>
                    <a:pt x="0" y="0"/>
                  </a:moveTo>
                  <a:lnTo>
                    <a:pt x="472574" y="0"/>
                  </a:lnTo>
                  <a:lnTo>
                    <a:pt x="472574" y="1111556"/>
                  </a:lnTo>
                  <a:lnTo>
                    <a:pt x="0" y="11115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CE1E6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472574" cy="1149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5576417" y="1721540"/>
            <a:ext cx="1279506" cy="1354772"/>
            <a:chOff x="0" y="0"/>
            <a:chExt cx="972546" cy="102975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972546" cy="1029755"/>
            </a:xfrm>
            <a:custGeom>
              <a:avLst/>
              <a:gdLst/>
              <a:ahLst/>
              <a:cxnLst/>
              <a:rect r="r" b="b" t="t" l="l"/>
              <a:pathLst>
                <a:path h="1029755" w="972546">
                  <a:moveTo>
                    <a:pt x="0" y="0"/>
                  </a:moveTo>
                  <a:lnTo>
                    <a:pt x="972546" y="0"/>
                  </a:lnTo>
                  <a:lnTo>
                    <a:pt x="972546" y="1029755"/>
                  </a:lnTo>
                  <a:lnTo>
                    <a:pt x="0" y="10297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5CE1E6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972546" cy="1067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385352">
            <a:off x="9362507" y="6546940"/>
            <a:ext cx="3441083" cy="930022"/>
          </a:xfrm>
          <a:custGeom>
            <a:avLst/>
            <a:gdLst/>
            <a:ahLst/>
            <a:cxnLst/>
            <a:rect r="r" b="b" t="t" l="l"/>
            <a:pathLst>
              <a:path h="930022" w="3441083">
                <a:moveTo>
                  <a:pt x="0" y="0"/>
                </a:moveTo>
                <a:lnTo>
                  <a:pt x="3441083" y="0"/>
                </a:lnTo>
                <a:lnTo>
                  <a:pt x="3441083" y="930023"/>
                </a:lnTo>
                <a:lnTo>
                  <a:pt x="0" y="93002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  <a:ln w="38100" cap="sq">
            <a:solidFill>
              <a:srgbClr val="FF914D"/>
            </a:solidFill>
            <a:prstDash val="solid"/>
            <a:miter/>
          </a:ln>
        </p:spPr>
      </p:sp>
      <p:sp>
        <p:nvSpPr>
          <p:cNvPr name="TextBox 38" id="38"/>
          <p:cNvSpPr txBox="true"/>
          <p:nvPr/>
        </p:nvSpPr>
        <p:spPr>
          <a:xfrm rot="0">
            <a:off x="556720" y="1183388"/>
            <a:ext cx="2239983" cy="402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6"/>
              </a:lnSpc>
            </a:pPr>
            <a:r>
              <a:rPr lang="en-US" sz="2411" i="true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Porta “Raíz de X”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28700" y="458901"/>
            <a:ext cx="7422157" cy="453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Como se calcula a </a:t>
            </a:r>
            <a:r>
              <a:rPr lang="en-US" b="true" sz="2600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Fase do Sistema?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56720" y="3524834"/>
            <a:ext cx="7422157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1) Calcular </a:t>
            </a:r>
            <a:r>
              <a:rPr lang="en-US" sz="2600" b="true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Magnitude </a:t>
            </a:r>
            <a:r>
              <a:rPr lang="en-US" sz="2600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para o</a:t>
            </a:r>
            <a:r>
              <a:rPr lang="en-US" sz="2600" b="true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Estado |0⟩</a:t>
            </a:r>
            <a:r>
              <a:rPr lang="en-US" sz="2600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56720" y="5864149"/>
            <a:ext cx="5961527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2) Calcular </a:t>
            </a:r>
            <a:r>
              <a:rPr lang="en-US" sz="2600" b="true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Fase </a:t>
            </a:r>
            <a:r>
              <a:rPr lang="en-US" sz="2600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para o</a:t>
            </a:r>
            <a:r>
              <a:rPr lang="en-US" sz="2600" b="true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Estado |0⟩:    </a:t>
            </a:r>
          </a:p>
        </p:txBody>
      </p:sp>
      <p:sp>
        <p:nvSpPr>
          <p:cNvPr name="TextBox 42" id="42"/>
          <p:cNvSpPr txBox="true"/>
          <p:nvPr/>
        </p:nvSpPr>
        <p:spPr>
          <a:xfrm rot="399484">
            <a:off x="9235711" y="3762012"/>
            <a:ext cx="4475149" cy="1665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5"/>
              </a:lnSpc>
            </a:pPr>
            <a:r>
              <a:rPr lang="en-US" sz="3203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Lembrando que</a:t>
            </a:r>
            <a:r>
              <a:rPr lang="en-US" sz="3203" b="true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, </a:t>
            </a:r>
          </a:p>
          <a:p>
            <a:pPr algn="ctr">
              <a:lnSpc>
                <a:spcPts val="4485"/>
              </a:lnSpc>
            </a:pPr>
            <a:r>
              <a:rPr lang="en-US" sz="3203" b="true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número complexo </a:t>
            </a:r>
            <a:r>
              <a:rPr lang="en-US" sz="3203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é:</a:t>
            </a:r>
            <a:r>
              <a:rPr lang="en-US" sz="3203" b="true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  <a:p>
            <a:pPr algn="ctr">
              <a:lnSpc>
                <a:spcPts val="4485"/>
              </a:lnSpc>
            </a:pPr>
            <a:r>
              <a:rPr lang="en-US" b="true" sz="3203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z = </a:t>
            </a:r>
            <a:r>
              <a:rPr lang="en-US" sz="3203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r>
              <a:rPr lang="en-US" b="true" sz="3203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+i</a:t>
            </a:r>
            <a:r>
              <a:rPr lang="en-US" sz="3203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y</a:t>
            </a:r>
          </a:p>
        </p:txBody>
      </p:sp>
      <p:sp>
        <p:nvSpPr>
          <p:cNvPr name="TextBox 43" id="43"/>
          <p:cNvSpPr txBox="true"/>
          <p:nvPr/>
        </p:nvSpPr>
        <p:spPr>
          <a:xfrm rot="-4999206">
            <a:off x="15304230" y="5165042"/>
            <a:ext cx="2230591" cy="447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6"/>
              </a:lnSpc>
              <a:spcBef>
                <a:spcPct val="0"/>
              </a:spcBef>
            </a:pPr>
            <a:r>
              <a:rPr lang="en-US" sz="260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 Fase = π / 4</a:t>
            </a:r>
          </a:p>
        </p:txBody>
      </p:sp>
      <p:sp>
        <p:nvSpPr>
          <p:cNvPr name="TextBox 44" id="44"/>
          <p:cNvSpPr txBox="true"/>
          <p:nvPr/>
        </p:nvSpPr>
        <p:spPr>
          <a:xfrm rot="399484">
            <a:off x="8970597" y="5882576"/>
            <a:ext cx="4475149" cy="537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5"/>
              </a:lnSpc>
            </a:pPr>
            <a:r>
              <a:rPr lang="en-US" sz="3203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Além de que </a:t>
            </a:r>
            <a:r>
              <a:rPr lang="en-US" b="true" sz="3203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Módulo</a:t>
            </a:r>
            <a:r>
              <a:rPr lang="en-US" sz="3203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é: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448302" y="4765675"/>
            <a:ext cx="7422157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Sendo</a:t>
            </a:r>
            <a:r>
              <a:rPr lang="en-US" sz="3999" b="true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r =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906667" y="4678489"/>
            <a:ext cx="3441083" cy="930022"/>
          </a:xfrm>
          <a:custGeom>
            <a:avLst/>
            <a:gdLst/>
            <a:ahLst/>
            <a:cxnLst/>
            <a:rect r="r" b="b" t="t" l="l"/>
            <a:pathLst>
              <a:path h="930022" w="3441083">
                <a:moveTo>
                  <a:pt x="0" y="0"/>
                </a:moveTo>
                <a:lnTo>
                  <a:pt x="3441083" y="0"/>
                </a:lnTo>
                <a:lnTo>
                  <a:pt x="3441083" y="930022"/>
                </a:lnTo>
                <a:lnTo>
                  <a:pt x="0" y="9300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FF914D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2964261" y="6050533"/>
            <a:ext cx="3230925" cy="1277935"/>
          </a:xfrm>
          <a:custGeom>
            <a:avLst/>
            <a:gdLst/>
            <a:ahLst/>
            <a:cxnLst/>
            <a:rect r="r" b="b" t="t" l="l"/>
            <a:pathLst>
              <a:path h="1277935" w="3230925">
                <a:moveTo>
                  <a:pt x="0" y="0"/>
                </a:moveTo>
                <a:lnTo>
                  <a:pt x="3230925" y="0"/>
                </a:lnTo>
                <a:lnTo>
                  <a:pt x="3230925" y="1277935"/>
                </a:lnTo>
                <a:lnTo>
                  <a:pt x="0" y="12779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2800" t="0" r="-139641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79239" y="7570649"/>
            <a:ext cx="6323932" cy="1149806"/>
          </a:xfrm>
          <a:custGeom>
            <a:avLst/>
            <a:gdLst/>
            <a:ahLst/>
            <a:cxnLst/>
            <a:rect r="r" b="b" t="t" l="l"/>
            <a:pathLst>
              <a:path h="1149806" w="6323932">
                <a:moveTo>
                  <a:pt x="0" y="0"/>
                </a:moveTo>
                <a:lnTo>
                  <a:pt x="6323932" y="0"/>
                </a:lnTo>
                <a:lnTo>
                  <a:pt x="6323932" y="1149806"/>
                </a:lnTo>
                <a:lnTo>
                  <a:pt x="0" y="11498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79239" y="461682"/>
            <a:ext cx="7422157" cy="910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Representação</a:t>
            </a:r>
            <a:r>
              <a:rPr lang="en-US" b="true" sz="2600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Números Complexos</a:t>
            </a:r>
            <a:r>
              <a:rPr lang="en-US" sz="2600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na </a:t>
            </a:r>
            <a:r>
              <a:rPr lang="en-US" b="true" sz="2600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Forma Trigonométrica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639595" y="2219679"/>
            <a:ext cx="6051847" cy="1777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5"/>
              </a:lnSpc>
            </a:pPr>
            <a:r>
              <a:rPr lang="en-US" sz="2503" b="true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Representação </a:t>
            </a:r>
          </a:p>
          <a:p>
            <a:pPr algn="ctr">
              <a:lnSpc>
                <a:spcPts val="3505"/>
              </a:lnSpc>
            </a:pPr>
            <a:r>
              <a:rPr lang="en-US" sz="2503" b="true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“Cartesiana” :</a:t>
            </a:r>
          </a:p>
          <a:p>
            <a:pPr algn="ctr">
              <a:lnSpc>
                <a:spcPts val="7425"/>
              </a:lnSpc>
            </a:pPr>
            <a:r>
              <a:rPr lang="en-US" b="true" sz="5303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z = </a:t>
            </a:r>
            <a:r>
              <a:rPr lang="en-US" sz="5303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r>
              <a:rPr lang="en-US" b="true" sz="5303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+i</a:t>
            </a:r>
            <a:r>
              <a:rPr lang="en-US" sz="5303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22161" y="2143479"/>
            <a:ext cx="7748899" cy="1777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5"/>
              </a:lnSpc>
            </a:pPr>
            <a:r>
              <a:rPr lang="en-US" sz="2503" b="true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Representação </a:t>
            </a:r>
          </a:p>
          <a:p>
            <a:pPr algn="ctr">
              <a:lnSpc>
                <a:spcPts val="3505"/>
              </a:lnSpc>
            </a:pPr>
            <a:r>
              <a:rPr lang="en-US" sz="2503" b="true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“Trigonométrica” :</a:t>
            </a:r>
          </a:p>
          <a:p>
            <a:pPr algn="ctr">
              <a:lnSpc>
                <a:spcPts val="7425"/>
              </a:lnSpc>
            </a:pPr>
            <a:r>
              <a:rPr lang="en-US" b="true" sz="5303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z = </a:t>
            </a:r>
            <a:r>
              <a:rPr lang="en-US" sz="5303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r ( cosθ + </a:t>
            </a:r>
            <a:r>
              <a:rPr lang="en-US" b="true" sz="5303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</a:t>
            </a:r>
            <a:r>
              <a:rPr lang="en-US" sz="5303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sinθ 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48302" y="6256430"/>
            <a:ext cx="3419263" cy="97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9"/>
              </a:lnSpc>
            </a:pPr>
            <a:r>
              <a:rPr lang="en-US" sz="39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e o Ângulo</a:t>
            </a:r>
          </a:p>
          <a:p>
            <a:pPr algn="l">
              <a:lnSpc>
                <a:spcPts val="3679"/>
              </a:lnSpc>
            </a:pPr>
            <a:r>
              <a:rPr lang="en-US" sz="39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(Argumento)</a:t>
            </a:r>
            <a:r>
              <a:rPr lang="en-US" sz="39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: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9239" y="6256430"/>
            <a:ext cx="4550631" cy="97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9"/>
              </a:lnSpc>
            </a:pPr>
            <a:r>
              <a:rPr lang="en-US" sz="39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só que tem a </a:t>
            </a:r>
          </a:p>
          <a:p>
            <a:pPr algn="l">
              <a:lnSpc>
                <a:spcPts val="3679"/>
              </a:lnSpc>
            </a:pPr>
            <a:r>
              <a:rPr lang="en-US" sz="3999" b="true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Fórmula de Euler: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61667" y="9058593"/>
            <a:ext cx="1722211" cy="504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9"/>
              </a:lnSpc>
            </a:pPr>
            <a:r>
              <a:rPr lang="en-US" sz="3999" b="true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Assim:  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103194" y="8686848"/>
            <a:ext cx="3284932" cy="1028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5"/>
              </a:lnSpc>
            </a:pPr>
            <a:r>
              <a:rPr lang="en-US" b="true" sz="6003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z = </a:t>
            </a:r>
            <a:r>
              <a:rPr lang="en-US" sz="6003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r       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3010820" y="8683397"/>
            <a:ext cx="1232777" cy="1149806"/>
          </a:xfrm>
          <a:custGeom>
            <a:avLst/>
            <a:gdLst/>
            <a:ahLst/>
            <a:cxnLst/>
            <a:rect r="r" b="b" t="t" l="l"/>
            <a:pathLst>
              <a:path h="1149806" w="1232777">
                <a:moveTo>
                  <a:pt x="0" y="0"/>
                </a:moveTo>
                <a:lnTo>
                  <a:pt x="1232777" y="0"/>
                </a:lnTo>
                <a:lnTo>
                  <a:pt x="1232777" y="1149806"/>
                </a:lnTo>
                <a:lnTo>
                  <a:pt x="0" y="11498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12982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023588" y="3416558"/>
            <a:ext cx="1722211" cy="504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9"/>
              </a:lnSpc>
            </a:pPr>
            <a:r>
              <a:rPr lang="en-US" sz="3999" b="true">
                <a:solidFill>
                  <a:srgbClr val="FF61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&lt; = &gt;   </a:t>
            </a:r>
          </a:p>
        </p:txBody>
      </p:sp>
      <p:sp>
        <p:nvSpPr>
          <p:cNvPr name="AutoShape 16" id="16"/>
          <p:cNvSpPr/>
          <p:nvPr/>
        </p:nvSpPr>
        <p:spPr>
          <a:xfrm flipH="true">
            <a:off x="6603132" y="4841875"/>
            <a:ext cx="1847725" cy="184762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>
            <a:off x="7989925" y="8145552"/>
            <a:ext cx="2593954" cy="36529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2244869" y="134297"/>
            <a:ext cx="5874535" cy="4285064"/>
          </a:xfrm>
          <a:custGeom>
            <a:avLst/>
            <a:gdLst/>
            <a:ahLst/>
            <a:cxnLst/>
            <a:rect r="r" b="b" t="t" l="l"/>
            <a:pathLst>
              <a:path h="4285064" w="5874535">
                <a:moveTo>
                  <a:pt x="0" y="0"/>
                </a:moveTo>
                <a:lnTo>
                  <a:pt x="5874535" y="0"/>
                </a:lnTo>
                <a:lnTo>
                  <a:pt x="5874535" y="4285065"/>
                </a:lnTo>
                <a:lnTo>
                  <a:pt x="0" y="42850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091" t="0" r="0" b="-35588"/>
            </a:stretch>
          </a:blipFill>
          <a:ln w="38100" cap="sq">
            <a:solidFill>
              <a:srgbClr val="FF914D"/>
            </a:solidFill>
            <a:prstDash val="solid"/>
            <a:miter/>
          </a:ln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57467" y="3771243"/>
            <a:ext cx="7773066" cy="2487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92"/>
              </a:lnSpc>
            </a:pPr>
            <a:r>
              <a:rPr lang="en-US" sz="6780">
                <a:solidFill>
                  <a:srgbClr val="5222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Começo da Aula |2⟩, </a:t>
            </a:r>
          </a:p>
          <a:p>
            <a:pPr algn="ctr">
              <a:lnSpc>
                <a:spcPts val="9492"/>
              </a:lnSpc>
            </a:pPr>
            <a:r>
              <a:rPr lang="en-US" sz="6780">
                <a:solidFill>
                  <a:srgbClr val="5222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 fato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3677" y="2681402"/>
            <a:ext cx="16185623" cy="3326630"/>
          </a:xfrm>
          <a:custGeom>
            <a:avLst/>
            <a:gdLst/>
            <a:ahLst/>
            <a:cxnLst/>
            <a:rect r="r" b="b" t="t" l="l"/>
            <a:pathLst>
              <a:path h="3326630" w="16185623">
                <a:moveTo>
                  <a:pt x="0" y="0"/>
                </a:moveTo>
                <a:lnTo>
                  <a:pt x="16185623" y="0"/>
                </a:lnTo>
                <a:lnTo>
                  <a:pt x="16185623" y="3326630"/>
                </a:lnTo>
                <a:lnTo>
                  <a:pt x="0" y="33266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62944" y="7568307"/>
            <a:ext cx="16230600" cy="1280311"/>
          </a:xfrm>
          <a:custGeom>
            <a:avLst/>
            <a:gdLst/>
            <a:ahLst/>
            <a:cxnLst/>
            <a:rect r="r" b="b" t="t" l="l"/>
            <a:pathLst>
              <a:path h="1280311" w="16230600">
                <a:moveTo>
                  <a:pt x="0" y="0"/>
                </a:moveTo>
                <a:lnTo>
                  <a:pt x="16230600" y="0"/>
                </a:lnTo>
                <a:lnTo>
                  <a:pt x="16230600" y="1280311"/>
                </a:lnTo>
                <a:lnTo>
                  <a:pt x="0" y="12803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79081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67038" y="2681402"/>
            <a:ext cx="16414595" cy="3326630"/>
            <a:chOff x="0" y="0"/>
            <a:chExt cx="4323185" cy="8761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23185" cy="876150"/>
            </a:xfrm>
            <a:custGeom>
              <a:avLst/>
              <a:gdLst/>
              <a:ahLst/>
              <a:cxnLst/>
              <a:rect r="r" b="b" t="t" l="l"/>
              <a:pathLst>
                <a:path h="876150" w="4323185">
                  <a:moveTo>
                    <a:pt x="0" y="0"/>
                  </a:moveTo>
                  <a:lnTo>
                    <a:pt x="4323185" y="0"/>
                  </a:lnTo>
                  <a:lnTo>
                    <a:pt x="4323185" y="876150"/>
                  </a:lnTo>
                  <a:lnTo>
                    <a:pt x="0" y="8761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323185" cy="914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62944" y="714692"/>
            <a:ext cx="7162641" cy="453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Montando um Circuito Maior (Pelo </a:t>
            </a:r>
            <a:r>
              <a:rPr lang="en-US" b="true" sz="2600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Quirk</a:t>
            </a:r>
            <a:r>
              <a:rPr lang="en-US" sz="2600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):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64697" y="1923650"/>
            <a:ext cx="434181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true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Representação do Circuito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057450" y="1923650"/>
            <a:ext cx="319722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true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Resultado | Output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145359" y="6760507"/>
            <a:ext cx="10969307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true">
                <a:solidFill>
                  <a:srgbClr val="0C543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Passo a passo</a:t>
            </a:r>
            <a:r>
              <a:rPr lang="en-US" sz="2600">
                <a:solidFill>
                  <a:srgbClr val="0C5434"/>
                </a:solidFill>
                <a:latin typeface="Open Sans"/>
                <a:ea typeface="Open Sans"/>
                <a:cs typeface="Open Sans"/>
                <a:sym typeface="Open Sans"/>
              </a:rPr>
              <a:t> do mesmo circuito:</a:t>
            </a:r>
            <a:r>
              <a:rPr lang="en-US" sz="2600" b="true">
                <a:solidFill>
                  <a:srgbClr val="0C543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usando Esferas de Bloch </a:t>
            </a:r>
            <a:r>
              <a:rPr lang="en-US" sz="2600">
                <a:solidFill>
                  <a:srgbClr val="0C5434"/>
                </a:solidFill>
                <a:latin typeface="Open Sans"/>
                <a:ea typeface="Open Sans"/>
                <a:cs typeface="Open Sans"/>
                <a:sym typeface="Open Sans"/>
              </a:rPr>
              <a:t>(no Quirk)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67038" y="7594985"/>
            <a:ext cx="16414595" cy="1253633"/>
            <a:chOff x="0" y="0"/>
            <a:chExt cx="4323185" cy="3301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323185" cy="330175"/>
            </a:xfrm>
            <a:custGeom>
              <a:avLst/>
              <a:gdLst/>
              <a:ahLst/>
              <a:cxnLst/>
              <a:rect r="r" b="b" t="t" l="l"/>
              <a:pathLst>
                <a:path h="330175" w="4323185">
                  <a:moveTo>
                    <a:pt x="0" y="0"/>
                  </a:moveTo>
                  <a:lnTo>
                    <a:pt x="4323185" y="0"/>
                  </a:lnTo>
                  <a:lnTo>
                    <a:pt x="4323185" y="330175"/>
                  </a:lnTo>
                  <a:lnTo>
                    <a:pt x="0" y="3301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C5434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4323185" cy="368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62944" y="714692"/>
            <a:ext cx="10284301" cy="453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Montando um Circuito Maior (Pelo </a:t>
            </a:r>
            <a:r>
              <a:rPr lang="en-US" b="true" sz="2600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IBM Quantum Composer</a:t>
            </a:r>
            <a:r>
              <a:rPr lang="en-US" sz="2600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): 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472393"/>
            <a:ext cx="16230600" cy="1570703"/>
          </a:xfrm>
          <a:custGeom>
            <a:avLst/>
            <a:gdLst/>
            <a:ahLst/>
            <a:cxnLst/>
            <a:rect r="r" b="b" t="t" l="l"/>
            <a:pathLst>
              <a:path h="1570703" w="16230600">
                <a:moveTo>
                  <a:pt x="0" y="0"/>
                </a:moveTo>
                <a:lnTo>
                  <a:pt x="16230600" y="0"/>
                </a:lnTo>
                <a:lnTo>
                  <a:pt x="16230600" y="1570703"/>
                </a:lnTo>
                <a:lnTo>
                  <a:pt x="0" y="15707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410114"/>
            <a:ext cx="16230600" cy="1570703"/>
          </a:xfrm>
          <a:custGeom>
            <a:avLst/>
            <a:gdLst/>
            <a:ahLst/>
            <a:cxnLst/>
            <a:rect r="r" b="b" t="t" l="l"/>
            <a:pathLst>
              <a:path h="1570703" w="16230600">
                <a:moveTo>
                  <a:pt x="0" y="0"/>
                </a:moveTo>
                <a:lnTo>
                  <a:pt x="16230600" y="0"/>
                </a:lnTo>
                <a:lnTo>
                  <a:pt x="16230600" y="1570703"/>
                </a:lnTo>
                <a:lnTo>
                  <a:pt x="0" y="15707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6347835"/>
            <a:ext cx="16230600" cy="1570703"/>
          </a:xfrm>
          <a:custGeom>
            <a:avLst/>
            <a:gdLst/>
            <a:ahLst/>
            <a:cxnLst/>
            <a:rect r="r" b="b" t="t" l="l"/>
            <a:pathLst>
              <a:path h="1570703" w="16230600">
                <a:moveTo>
                  <a:pt x="0" y="0"/>
                </a:moveTo>
                <a:lnTo>
                  <a:pt x="16230600" y="0"/>
                </a:lnTo>
                <a:lnTo>
                  <a:pt x="16230600" y="1570703"/>
                </a:lnTo>
                <a:lnTo>
                  <a:pt x="0" y="15707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8285556"/>
            <a:ext cx="16230600" cy="1570703"/>
          </a:xfrm>
          <a:custGeom>
            <a:avLst/>
            <a:gdLst/>
            <a:ahLst/>
            <a:cxnLst/>
            <a:rect r="r" b="b" t="t" l="l"/>
            <a:pathLst>
              <a:path h="1570703" w="16230600">
                <a:moveTo>
                  <a:pt x="0" y="0"/>
                </a:moveTo>
                <a:lnTo>
                  <a:pt x="16230600" y="0"/>
                </a:lnTo>
                <a:lnTo>
                  <a:pt x="16230600" y="1570703"/>
                </a:lnTo>
                <a:lnTo>
                  <a:pt x="0" y="15707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061744" y="1647846"/>
            <a:ext cx="8164513" cy="453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b="true" sz="2600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Porta Raíz de X | (que possuem raíz quadrada)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95275"/>
            <a:ext cx="16230600" cy="1119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6"/>
              </a:lnSpc>
            </a:pPr>
            <a:r>
              <a:rPr lang="en-US" sz="36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Antes de resolver o Circuito, vamos ver algumas </a:t>
            </a:r>
          </a:p>
          <a:p>
            <a:pPr algn="ctr">
              <a:lnSpc>
                <a:spcPts val="4476"/>
              </a:lnSpc>
            </a:pPr>
            <a:r>
              <a:rPr lang="en-US" b="true" sz="3699">
                <a:solidFill>
                  <a:srgbClr val="CB4E0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propriedades das Portas Lógicas (Matrizes)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516649"/>
            <a:ext cx="16230600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Não é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b="true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substituir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disciplinas de </a:t>
            </a:r>
            <a:r>
              <a:rPr lang="en-US" b="true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Álgebra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Linear, </a:t>
            </a:r>
            <a:r>
              <a:rPr lang="en-US" b="true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Cálculo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ou </a:t>
            </a:r>
            <a:r>
              <a:rPr lang="en-US" b="true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Equações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  <a:r>
              <a:rPr lang="en-US" b="true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mas </a:t>
            </a:r>
            <a:r>
              <a:rPr lang="en-US" b="true" sz="3399">
                <a:solidFill>
                  <a:srgbClr val="0C543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sim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,  </a:t>
            </a:r>
            <a:r>
              <a:rPr lang="en-US" b="true" sz="3399">
                <a:solidFill>
                  <a:srgbClr val="0C543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introduzir conceitos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e mostrar </a:t>
            </a:r>
            <a:r>
              <a:rPr lang="en-US" sz="3399">
                <a:solidFill>
                  <a:srgbClr val="0C5434"/>
                </a:solidFill>
                <a:latin typeface="Open Sans"/>
                <a:ea typeface="Open Sans"/>
                <a:cs typeface="Open Sans"/>
                <a:sym typeface="Open Sans"/>
              </a:rPr>
              <a:t>exemplos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3399">
                <a:solidFill>
                  <a:srgbClr val="0C5434"/>
                </a:solidFill>
                <a:latin typeface="Open Sans"/>
                <a:ea typeface="Open Sans"/>
                <a:cs typeface="Open Sans"/>
                <a:sym typeface="Open Sans"/>
              </a:rPr>
              <a:t>aplicação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</a:p>
          <a:p>
            <a:pPr algn="l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entar </a:t>
            </a:r>
            <a:r>
              <a:rPr lang="en-US" b="true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facilitar o caminho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b="true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entender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b="true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leitura de artigos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na área de </a:t>
            </a:r>
            <a:r>
              <a:rPr lang="en-US" b="true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computação quântica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, como também tentar visualizar melhor os fundamentos algébricos e matemáticos dos circuitos construídos.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28675"/>
            <a:ext cx="16230600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b="true" sz="5000" spc="800" u="sng">
                <a:solidFill>
                  <a:srgbClr val="5222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Objetivos do Curso: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874394"/>
            <a:ext cx="5252143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b="true" sz="5000" spc="800" u="sng">
                <a:solidFill>
                  <a:srgbClr val="5222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Como vai ser?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201194" y="6930149"/>
            <a:ext cx="9058106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Em módulos;   </a:t>
            </a:r>
            <a:r>
              <a:rPr lang="en-US" sz="3399">
                <a:solidFill>
                  <a:srgbClr val="0C5434"/>
                </a:solidFill>
                <a:latin typeface="Open Sans"/>
                <a:ea typeface="Open Sans"/>
                <a:cs typeface="Open Sans"/>
                <a:sym typeface="Open Sans"/>
              </a:rPr>
              <a:t>(Primeiro módulo, focado em Circuitos Quânticos e Portas Lógicas)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E os </a:t>
            </a:r>
            <a:r>
              <a:rPr lang="en-US" b="true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conteúdos ministrados 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vão sendo</a:t>
            </a:r>
            <a:r>
              <a:rPr lang="en-US" b="true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desenvolvidos conforme 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b="true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necessidade dos alunos.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861818" y="5752116"/>
            <a:ext cx="2533825" cy="4866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44"/>
              </a:lnSpc>
            </a:pPr>
            <a:r>
              <a:rPr lang="en-US" sz="25531" spc="4085">
                <a:solidFill>
                  <a:srgbClr val="5222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83038" y="9396489"/>
            <a:ext cx="234346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480">
                <a:solidFill>
                  <a:srgbClr val="004AAD"/>
                </a:solidFill>
                <a:latin typeface="Open Sans"/>
                <a:ea typeface="Open Sans"/>
                <a:cs typeface="Open Sans"/>
                <a:sym typeface="Open Sans"/>
              </a:rPr>
              <a:t>Quinzenal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588930"/>
            <a:ext cx="16230600" cy="1570703"/>
          </a:xfrm>
          <a:custGeom>
            <a:avLst/>
            <a:gdLst/>
            <a:ahLst/>
            <a:cxnLst/>
            <a:rect r="r" b="b" t="t" l="l"/>
            <a:pathLst>
              <a:path h="1570703" w="16230600">
                <a:moveTo>
                  <a:pt x="0" y="0"/>
                </a:moveTo>
                <a:lnTo>
                  <a:pt x="16230600" y="0"/>
                </a:lnTo>
                <a:lnTo>
                  <a:pt x="16230600" y="1570704"/>
                </a:lnTo>
                <a:lnTo>
                  <a:pt x="0" y="15707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686887"/>
            <a:ext cx="16230600" cy="2148548"/>
          </a:xfrm>
          <a:custGeom>
            <a:avLst/>
            <a:gdLst/>
            <a:ahLst/>
            <a:cxnLst/>
            <a:rect r="r" b="b" t="t" l="l"/>
            <a:pathLst>
              <a:path h="2148548" w="16230600">
                <a:moveTo>
                  <a:pt x="0" y="0"/>
                </a:moveTo>
                <a:lnTo>
                  <a:pt x="16230600" y="0"/>
                </a:lnTo>
                <a:lnTo>
                  <a:pt x="16230600" y="2148548"/>
                </a:lnTo>
                <a:lnTo>
                  <a:pt x="0" y="21485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6006885"/>
            <a:ext cx="16230600" cy="1767041"/>
          </a:xfrm>
          <a:custGeom>
            <a:avLst/>
            <a:gdLst/>
            <a:ahLst/>
            <a:cxnLst/>
            <a:rect r="r" b="b" t="t" l="l"/>
            <a:pathLst>
              <a:path h="1767041" w="16230600">
                <a:moveTo>
                  <a:pt x="0" y="0"/>
                </a:moveTo>
                <a:lnTo>
                  <a:pt x="16230600" y="0"/>
                </a:lnTo>
                <a:lnTo>
                  <a:pt x="16230600" y="1767041"/>
                </a:lnTo>
                <a:lnTo>
                  <a:pt x="0" y="17670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7945376"/>
            <a:ext cx="16230600" cy="1767041"/>
          </a:xfrm>
          <a:custGeom>
            <a:avLst/>
            <a:gdLst/>
            <a:ahLst/>
            <a:cxnLst/>
            <a:rect r="r" b="b" t="t" l="l"/>
            <a:pathLst>
              <a:path h="1767041" w="16230600">
                <a:moveTo>
                  <a:pt x="0" y="0"/>
                </a:moveTo>
                <a:lnTo>
                  <a:pt x="16230600" y="0"/>
                </a:lnTo>
                <a:lnTo>
                  <a:pt x="16230600" y="1767041"/>
                </a:lnTo>
                <a:lnTo>
                  <a:pt x="0" y="17670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52400"/>
            <a:ext cx="16230600" cy="1119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6"/>
              </a:lnSpc>
            </a:pPr>
            <a:r>
              <a:rPr lang="en-US" sz="36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Antes de resolver o Circuito, vamos ver algumas </a:t>
            </a:r>
          </a:p>
          <a:p>
            <a:pPr algn="ctr">
              <a:lnSpc>
                <a:spcPts val="4476"/>
              </a:lnSpc>
            </a:pPr>
            <a:r>
              <a:rPr lang="en-US" b="true" sz="3699">
                <a:solidFill>
                  <a:srgbClr val="CB4E0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propriedades das Portas Lógicas (Matrizes)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666899" y="8208102"/>
            <a:ext cx="2128729" cy="1380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80"/>
              </a:lnSpc>
            </a:pPr>
            <a:r>
              <a:rPr lang="en-US" sz="8000">
                <a:solidFill>
                  <a:srgbClr val="FF91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I</a:t>
            </a:r>
          </a:p>
        </p:txBody>
      </p:sp>
      <p:sp>
        <p:nvSpPr>
          <p:cNvPr name="TextBox 9" id="9"/>
          <p:cNvSpPr txBox="true"/>
          <p:nvPr/>
        </p:nvSpPr>
        <p:spPr>
          <a:xfrm rot="-682817">
            <a:off x="14877780" y="8570562"/>
            <a:ext cx="2876178" cy="1119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6"/>
              </a:lnSpc>
            </a:pPr>
            <a:r>
              <a:rPr lang="en-US" sz="36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Matriz Identidade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5502" y="754635"/>
            <a:ext cx="16183798" cy="1592118"/>
          </a:xfrm>
          <a:custGeom>
            <a:avLst/>
            <a:gdLst/>
            <a:ahLst/>
            <a:cxnLst/>
            <a:rect r="r" b="b" t="t" l="l"/>
            <a:pathLst>
              <a:path h="1592118" w="16183798">
                <a:moveTo>
                  <a:pt x="0" y="0"/>
                </a:moveTo>
                <a:lnTo>
                  <a:pt x="16183798" y="0"/>
                </a:lnTo>
                <a:lnTo>
                  <a:pt x="16183798" y="1592118"/>
                </a:lnTo>
                <a:lnTo>
                  <a:pt x="0" y="15921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9525" cap="sq">
            <a:solidFill>
              <a:srgbClr val="5222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8398584"/>
            <a:ext cx="16183798" cy="1592118"/>
          </a:xfrm>
          <a:custGeom>
            <a:avLst/>
            <a:gdLst/>
            <a:ahLst/>
            <a:cxnLst/>
            <a:rect r="r" b="b" t="t" l="l"/>
            <a:pathLst>
              <a:path h="1592118" w="16183798">
                <a:moveTo>
                  <a:pt x="0" y="0"/>
                </a:moveTo>
                <a:lnTo>
                  <a:pt x="16183798" y="0"/>
                </a:lnTo>
                <a:lnTo>
                  <a:pt x="16183798" y="1592118"/>
                </a:lnTo>
                <a:lnTo>
                  <a:pt x="0" y="15921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" cap="sq">
            <a:solidFill>
              <a:srgbClr val="5222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495300" y="2682505"/>
            <a:ext cx="13155509" cy="1467528"/>
          </a:xfrm>
          <a:custGeom>
            <a:avLst/>
            <a:gdLst/>
            <a:ahLst/>
            <a:cxnLst/>
            <a:rect r="r" b="b" t="t" l="l"/>
            <a:pathLst>
              <a:path h="1467528" w="13155509">
                <a:moveTo>
                  <a:pt x="0" y="0"/>
                </a:moveTo>
                <a:lnTo>
                  <a:pt x="13155509" y="0"/>
                </a:lnTo>
                <a:lnTo>
                  <a:pt x="13155509" y="1467528"/>
                </a:lnTo>
                <a:lnTo>
                  <a:pt x="0" y="14675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984" t="-13007" r="-12034" b="-705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95300" y="4501046"/>
            <a:ext cx="13155509" cy="1432253"/>
          </a:xfrm>
          <a:custGeom>
            <a:avLst/>
            <a:gdLst/>
            <a:ahLst/>
            <a:cxnLst/>
            <a:rect r="r" b="b" t="t" l="l"/>
            <a:pathLst>
              <a:path h="1432253" w="13155509">
                <a:moveTo>
                  <a:pt x="0" y="0"/>
                </a:moveTo>
                <a:lnTo>
                  <a:pt x="13155509" y="0"/>
                </a:lnTo>
                <a:lnTo>
                  <a:pt x="13155509" y="1432253"/>
                </a:lnTo>
                <a:lnTo>
                  <a:pt x="0" y="14322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2101" y="6191561"/>
            <a:ext cx="16136996" cy="1756850"/>
          </a:xfrm>
          <a:custGeom>
            <a:avLst/>
            <a:gdLst/>
            <a:ahLst/>
            <a:cxnLst/>
            <a:rect r="r" b="b" t="t" l="l"/>
            <a:pathLst>
              <a:path h="1756850" w="16136996">
                <a:moveTo>
                  <a:pt x="0" y="0"/>
                </a:moveTo>
                <a:lnTo>
                  <a:pt x="16136996" y="0"/>
                </a:lnTo>
                <a:lnTo>
                  <a:pt x="16136996" y="1756850"/>
                </a:lnTo>
                <a:lnTo>
                  <a:pt x="0" y="1756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95250" cap="sq">
            <a:solidFill>
              <a:srgbClr val="FF914D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6124769" y="2682505"/>
            <a:ext cx="1680746" cy="1467528"/>
          </a:xfrm>
          <a:custGeom>
            <a:avLst/>
            <a:gdLst/>
            <a:ahLst/>
            <a:cxnLst/>
            <a:rect r="r" b="b" t="t" l="l"/>
            <a:pathLst>
              <a:path h="1467528" w="1680746">
                <a:moveTo>
                  <a:pt x="0" y="0"/>
                </a:moveTo>
                <a:lnTo>
                  <a:pt x="1680746" y="0"/>
                </a:lnTo>
                <a:lnTo>
                  <a:pt x="1680746" y="1467528"/>
                </a:lnTo>
                <a:lnTo>
                  <a:pt x="0" y="14675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08164" t="0" r="-293832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993709" y="2984151"/>
            <a:ext cx="1788160" cy="77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b="true">
                <a:solidFill>
                  <a:srgbClr val="CB4E0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= .... =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6124769" y="4483408"/>
            <a:ext cx="1680746" cy="1467528"/>
          </a:xfrm>
          <a:custGeom>
            <a:avLst/>
            <a:gdLst/>
            <a:ahLst/>
            <a:cxnLst/>
            <a:rect r="r" b="b" t="t" l="l"/>
            <a:pathLst>
              <a:path h="1467528" w="1680746">
                <a:moveTo>
                  <a:pt x="0" y="0"/>
                </a:moveTo>
                <a:lnTo>
                  <a:pt x="1680746" y="0"/>
                </a:lnTo>
                <a:lnTo>
                  <a:pt x="1680746" y="1467528"/>
                </a:lnTo>
                <a:lnTo>
                  <a:pt x="0" y="14675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08164" t="0" r="-293832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993709" y="4785054"/>
            <a:ext cx="1788160" cy="77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b="true">
                <a:solidFill>
                  <a:srgbClr val="CB4E0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= .... = 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679966"/>
            <a:ext cx="16230600" cy="1596722"/>
          </a:xfrm>
          <a:custGeom>
            <a:avLst/>
            <a:gdLst/>
            <a:ahLst/>
            <a:cxnLst/>
            <a:rect r="r" b="b" t="t" l="l"/>
            <a:pathLst>
              <a:path h="1596722" w="16230600">
                <a:moveTo>
                  <a:pt x="0" y="0"/>
                </a:moveTo>
                <a:lnTo>
                  <a:pt x="16230600" y="0"/>
                </a:lnTo>
                <a:lnTo>
                  <a:pt x="16230600" y="1596723"/>
                </a:lnTo>
                <a:lnTo>
                  <a:pt x="0" y="15967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62944" y="3686264"/>
            <a:ext cx="16196356" cy="1593354"/>
          </a:xfrm>
          <a:custGeom>
            <a:avLst/>
            <a:gdLst/>
            <a:ahLst/>
            <a:cxnLst/>
            <a:rect r="r" b="b" t="t" l="l"/>
            <a:pathLst>
              <a:path h="1593354" w="16196356">
                <a:moveTo>
                  <a:pt x="0" y="0"/>
                </a:moveTo>
                <a:lnTo>
                  <a:pt x="16196356" y="0"/>
                </a:lnTo>
                <a:lnTo>
                  <a:pt x="16196356" y="1593353"/>
                </a:lnTo>
                <a:lnTo>
                  <a:pt x="0" y="15933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62944" y="5689192"/>
            <a:ext cx="16196356" cy="1593354"/>
          </a:xfrm>
          <a:custGeom>
            <a:avLst/>
            <a:gdLst/>
            <a:ahLst/>
            <a:cxnLst/>
            <a:rect r="r" b="b" t="t" l="l"/>
            <a:pathLst>
              <a:path h="1593354" w="16196356">
                <a:moveTo>
                  <a:pt x="0" y="0"/>
                </a:moveTo>
                <a:lnTo>
                  <a:pt x="16196356" y="0"/>
                </a:lnTo>
                <a:lnTo>
                  <a:pt x="16196356" y="1593354"/>
                </a:lnTo>
                <a:lnTo>
                  <a:pt x="0" y="15933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62944" y="7692121"/>
            <a:ext cx="16196356" cy="2194199"/>
          </a:xfrm>
          <a:custGeom>
            <a:avLst/>
            <a:gdLst/>
            <a:ahLst/>
            <a:cxnLst/>
            <a:rect r="r" b="b" t="t" l="l"/>
            <a:pathLst>
              <a:path h="2194199" w="16196356">
                <a:moveTo>
                  <a:pt x="0" y="0"/>
                </a:moveTo>
                <a:lnTo>
                  <a:pt x="16196356" y="0"/>
                </a:lnTo>
                <a:lnTo>
                  <a:pt x="16196356" y="2194199"/>
                </a:lnTo>
                <a:lnTo>
                  <a:pt x="0" y="2194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62944" y="714692"/>
            <a:ext cx="1757839" cy="453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b="true" sz="2600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Porta Y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361925"/>
            <a:ext cx="16230600" cy="1596722"/>
          </a:xfrm>
          <a:custGeom>
            <a:avLst/>
            <a:gdLst/>
            <a:ahLst/>
            <a:cxnLst/>
            <a:rect r="r" b="b" t="t" l="l"/>
            <a:pathLst>
              <a:path h="1596722" w="16230600">
                <a:moveTo>
                  <a:pt x="0" y="0"/>
                </a:moveTo>
                <a:lnTo>
                  <a:pt x="16230600" y="0"/>
                </a:lnTo>
                <a:lnTo>
                  <a:pt x="16230600" y="1596722"/>
                </a:lnTo>
                <a:lnTo>
                  <a:pt x="0" y="15967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5822" y="3082515"/>
            <a:ext cx="16196356" cy="1593354"/>
          </a:xfrm>
          <a:custGeom>
            <a:avLst/>
            <a:gdLst/>
            <a:ahLst/>
            <a:cxnLst/>
            <a:rect r="r" b="b" t="t" l="l"/>
            <a:pathLst>
              <a:path h="1593354" w="16196356">
                <a:moveTo>
                  <a:pt x="0" y="0"/>
                </a:moveTo>
                <a:lnTo>
                  <a:pt x="16196356" y="0"/>
                </a:lnTo>
                <a:lnTo>
                  <a:pt x="16196356" y="1593354"/>
                </a:lnTo>
                <a:lnTo>
                  <a:pt x="0" y="15933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799737"/>
            <a:ext cx="16230600" cy="1596722"/>
          </a:xfrm>
          <a:custGeom>
            <a:avLst/>
            <a:gdLst/>
            <a:ahLst/>
            <a:cxnLst/>
            <a:rect r="r" b="b" t="t" l="l"/>
            <a:pathLst>
              <a:path h="1596722" w="16230600">
                <a:moveTo>
                  <a:pt x="0" y="0"/>
                </a:moveTo>
                <a:lnTo>
                  <a:pt x="16230600" y="0"/>
                </a:lnTo>
                <a:lnTo>
                  <a:pt x="16230600" y="1596722"/>
                </a:lnTo>
                <a:lnTo>
                  <a:pt x="0" y="15967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6520327"/>
            <a:ext cx="16230600" cy="1596722"/>
          </a:xfrm>
          <a:custGeom>
            <a:avLst/>
            <a:gdLst/>
            <a:ahLst/>
            <a:cxnLst/>
            <a:rect r="r" b="b" t="t" l="l"/>
            <a:pathLst>
              <a:path h="1596722" w="16230600">
                <a:moveTo>
                  <a:pt x="0" y="0"/>
                </a:moveTo>
                <a:lnTo>
                  <a:pt x="16230600" y="0"/>
                </a:lnTo>
                <a:lnTo>
                  <a:pt x="16230600" y="1596723"/>
                </a:lnTo>
                <a:lnTo>
                  <a:pt x="0" y="15967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8240918"/>
            <a:ext cx="16230600" cy="1596722"/>
          </a:xfrm>
          <a:custGeom>
            <a:avLst/>
            <a:gdLst/>
            <a:ahLst/>
            <a:cxnLst/>
            <a:rect r="r" b="b" t="t" l="l"/>
            <a:pathLst>
              <a:path h="1596722" w="16230600">
                <a:moveTo>
                  <a:pt x="0" y="0"/>
                </a:moveTo>
                <a:lnTo>
                  <a:pt x="16230600" y="0"/>
                </a:lnTo>
                <a:lnTo>
                  <a:pt x="16230600" y="1596722"/>
                </a:lnTo>
                <a:lnTo>
                  <a:pt x="0" y="15967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62944" y="714692"/>
            <a:ext cx="7873524" cy="453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b="true" sz="2600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Porta Raíz de Y </a:t>
            </a:r>
            <a:r>
              <a:rPr lang="en-US" sz="2600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| (que possuem raíz quadrada)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2944" y="2939091"/>
            <a:ext cx="11369420" cy="1853079"/>
          </a:xfrm>
          <a:custGeom>
            <a:avLst/>
            <a:gdLst/>
            <a:ahLst/>
            <a:cxnLst/>
            <a:rect r="r" b="b" t="t" l="l"/>
            <a:pathLst>
              <a:path h="1853079" w="11369420">
                <a:moveTo>
                  <a:pt x="0" y="0"/>
                </a:moveTo>
                <a:lnTo>
                  <a:pt x="11369419" y="0"/>
                </a:lnTo>
                <a:lnTo>
                  <a:pt x="11369419" y="1853080"/>
                </a:lnTo>
                <a:lnTo>
                  <a:pt x="0" y="1853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90713" b="-14049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62944" y="5165248"/>
            <a:ext cx="6940807" cy="2011117"/>
          </a:xfrm>
          <a:custGeom>
            <a:avLst/>
            <a:gdLst/>
            <a:ahLst/>
            <a:cxnLst/>
            <a:rect r="r" b="b" t="t" l="l"/>
            <a:pathLst>
              <a:path h="2011117" w="6940807">
                <a:moveTo>
                  <a:pt x="0" y="0"/>
                </a:moveTo>
                <a:lnTo>
                  <a:pt x="6940807" y="0"/>
                </a:lnTo>
                <a:lnTo>
                  <a:pt x="6940807" y="2011117"/>
                </a:lnTo>
                <a:lnTo>
                  <a:pt x="0" y="20111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71724" y="5165248"/>
            <a:ext cx="3916382" cy="2011117"/>
          </a:xfrm>
          <a:custGeom>
            <a:avLst/>
            <a:gdLst/>
            <a:ahLst/>
            <a:cxnLst/>
            <a:rect r="r" b="b" t="t" l="l"/>
            <a:pathLst>
              <a:path h="2011117" w="3916382">
                <a:moveTo>
                  <a:pt x="0" y="0"/>
                </a:moveTo>
                <a:lnTo>
                  <a:pt x="3916382" y="0"/>
                </a:lnTo>
                <a:lnTo>
                  <a:pt x="3916382" y="2011117"/>
                </a:lnTo>
                <a:lnTo>
                  <a:pt x="0" y="20111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5204" t="0" r="-3202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215010" y="5165248"/>
            <a:ext cx="4257861" cy="1981818"/>
          </a:xfrm>
          <a:custGeom>
            <a:avLst/>
            <a:gdLst/>
            <a:ahLst/>
            <a:cxnLst/>
            <a:rect r="r" b="b" t="t" l="l"/>
            <a:pathLst>
              <a:path h="1981818" w="4257861">
                <a:moveTo>
                  <a:pt x="0" y="0"/>
                </a:moveTo>
                <a:lnTo>
                  <a:pt x="4257861" y="0"/>
                </a:lnTo>
                <a:lnTo>
                  <a:pt x="4257861" y="1981817"/>
                </a:lnTo>
                <a:lnTo>
                  <a:pt x="0" y="19818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655" t="0" r="-3898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62944" y="7549443"/>
            <a:ext cx="4331627" cy="1981818"/>
          </a:xfrm>
          <a:custGeom>
            <a:avLst/>
            <a:gdLst/>
            <a:ahLst/>
            <a:cxnLst/>
            <a:rect r="r" b="b" t="t" l="l"/>
            <a:pathLst>
              <a:path h="1981818" w="4331627">
                <a:moveTo>
                  <a:pt x="0" y="0"/>
                </a:moveTo>
                <a:lnTo>
                  <a:pt x="4331627" y="0"/>
                </a:lnTo>
                <a:lnTo>
                  <a:pt x="4331627" y="1981817"/>
                </a:lnTo>
                <a:lnTo>
                  <a:pt x="0" y="19818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7247" t="0" r="-30653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563777" y="7549443"/>
            <a:ext cx="3562547" cy="1981818"/>
          </a:xfrm>
          <a:custGeom>
            <a:avLst/>
            <a:gdLst/>
            <a:ahLst/>
            <a:cxnLst/>
            <a:rect r="r" b="b" t="t" l="l"/>
            <a:pathLst>
              <a:path h="1981818" w="3562547">
                <a:moveTo>
                  <a:pt x="0" y="0"/>
                </a:moveTo>
                <a:lnTo>
                  <a:pt x="3562547" y="0"/>
                </a:lnTo>
                <a:lnTo>
                  <a:pt x="3562547" y="1981817"/>
                </a:lnTo>
                <a:lnTo>
                  <a:pt x="0" y="19818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6588" t="0" r="-45399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295529" y="7578742"/>
            <a:ext cx="5066475" cy="1981818"/>
          </a:xfrm>
          <a:custGeom>
            <a:avLst/>
            <a:gdLst/>
            <a:ahLst/>
            <a:cxnLst/>
            <a:rect r="r" b="b" t="t" l="l"/>
            <a:pathLst>
              <a:path h="1981818" w="5066475">
                <a:moveTo>
                  <a:pt x="0" y="0"/>
                </a:moveTo>
                <a:lnTo>
                  <a:pt x="5066475" y="0"/>
                </a:lnTo>
                <a:lnTo>
                  <a:pt x="5066475" y="1981818"/>
                </a:lnTo>
                <a:lnTo>
                  <a:pt x="0" y="19818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3103" t="0" r="-21895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62944" y="714692"/>
            <a:ext cx="11354594" cy="453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Finalmente, </a:t>
            </a:r>
            <a:r>
              <a:rPr lang="en-US" b="true" sz="2600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Resolvendo Algebricamente </a:t>
            </a:r>
            <a:r>
              <a:rPr lang="en-US" sz="2600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um</a:t>
            </a:r>
            <a:r>
              <a:rPr lang="en-US" b="true" sz="2600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“Circuito Maiorzinho”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39413" y="2062987"/>
            <a:ext cx="5816481" cy="581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6"/>
              </a:lnSpc>
            </a:pPr>
            <a:r>
              <a:rPr lang="en-US" sz="3483" b="true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Representação do Circuito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2944" y="621999"/>
            <a:ext cx="11369420" cy="1853079"/>
          </a:xfrm>
          <a:custGeom>
            <a:avLst/>
            <a:gdLst/>
            <a:ahLst/>
            <a:cxnLst/>
            <a:rect r="r" b="b" t="t" l="l"/>
            <a:pathLst>
              <a:path h="1853079" w="11369420">
                <a:moveTo>
                  <a:pt x="0" y="0"/>
                </a:moveTo>
                <a:lnTo>
                  <a:pt x="11369419" y="0"/>
                </a:lnTo>
                <a:lnTo>
                  <a:pt x="11369419" y="1853080"/>
                </a:lnTo>
                <a:lnTo>
                  <a:pt x="0" y="1853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90713" b="-140491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282606" y="4343229"/>
            <a:ext cx="11149757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075129" y="3371370"/>
            <a:ext cx="1175161" cy="2011117"/>
          </a:xfrm>
          <a:custGeom>
            <a:avLst/>
            <a:gdLst/>
            <a:ahLst/>
            <a:cxnLst/>
            <a:rect r="r" b="b" t="t" l="l"/>
            <a:pathLst>
              <a:path h="2011117" w="1175161">
                <a:moveTo>
                  <a:pt x="0" y="0"/>
                </a:moveTo>
                <a:lnTo>
                  <a:pt x="1175160" y="0"/>
                </a:lnTo>
                <a:lnTo>
                  <a:pt x="1175160" y="2011118"/>
                </a:lnTo>
                <a:lnTo>
                  <a:pt x="0" y="20111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1801" t="0" r="-45882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800360" y="3371370"/>
            <a:ext cx="954600" cy="2011117"/>
          </a:xfrm>
          <a:custGeom>
            <a:avLst/>
            <a:gdLst/>
            <a:ahLst/>
            <a:cxnLst/>
            <a:rect r="r" b="b" t="t" l="l"/>
            <a:pathLst>
              <a:path h="2011117" w="954600">
                <a:moveTo>
                  <a:pt x="0" y="0"/>
                </a:moveTo>
                <a:lnTo>
                  <a:pt x="954599" y="0"/>
                </a:lnTo>
                <a:lnTo>
                  <a:pt x="954599" y="2011118"/>
                </a:lnTo>
                <a:lnTo>
                  <a:pt x="0" y="20111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5459" t="0" r="-44163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05029" y="3386020"/>
            <a:ext cx="969085" cy="1981818"/>
          </a:xfrm>
          <a:custGeom>
            <a:avLst/>
            <a:gdLst/>
            <a:ahLst/>
            <a:cxnLst/>
            <a:rect r="r" b="b" t="t" l="l"/>
            <a:pathLst>
              <a:path h="1981818" w="969085">
                <a:moveTo>
                  <a:pt x="0" y="0"/>
                </a:moveTo>
                <a:lnTo>
                  <a:pt x="969086" y="0"/>
                </a:lnTo>
                <a:lnTo>
                  <a:pt x="969086" y="1981818"/>
                </a:lnTo>
                <a:lnTo>
                  <a:pt x="0" y="19818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5149" t="0" r="-510638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824185" y="3386020"/>
            <a:ext cx="1041195" cy="1981818"/>
          </a:xfrm>
          <a:custGeom>
            <a:avLst/>
            <a:gdLst/>
            <a:ahLst/>
            <a:cxnLst/>
            <a:rect r="r" b="b" t="t" l="l"/>
            <a:pathLst>
              <a:path h="1981818" w="1041195">
                <a:moveTo>
                  <a:pt x="0" y="0"/>
                </a:moveTo>
                <a:lnTo>
                  <a:pt x="1041194" y="0"/>
                </a:lnTo>
                <a:lnTo>
                  <a:pt x="1041194" y="1981818"/>
                </a:lnTo>
                <a:lnTo>
                  <a:pt x="0" y="19818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3356" t="0" r="-443551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415450" y="3386020"/>
            <a:ext cx="821901" cy="1981818"/>
          </a:xfrm>
          <a:custGeom>
            <a:avLst/>
            <a:gdLst/>
            <a:ahLst/>
            <a:cxnLst/>
            <a:rect r="r" b="b" t="t" l="l"/>
            <a:pathLst>
              <a:path h="1981818" w="821901">
                <a:moveTo>
                  <a:pt x="0" y="0"/>
                </a:moveTo>
                <a:lnTo>
                  <a:pt x="821900" y="0"/>
                </a:lnTo>
                <a:lnTo>
                  <a:pt x="821900" y="1981818"/>
                </a:lnTo>
                <a:lnTo>
                  <a:pt x="0" y="19818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01939" t="0" r="-530239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787421" y="3386020"/>
            <a:ext cx="806016" cy="1981818"/>
          </a:xfrm>
          <a:custGeom>
            <a:avLst/>
            <a:gdLst/>
            <a:ahLst/>
            <a:cxnLst/>
            <a:rect r="r" b="b" t="t" l="l"/>
            <a:pathLst>
              <a:path h="1981818" w="806016">
                <a:moveTo>
                  <a:pt x="0" y="0"/>
                </a:moveTo>
                <a:lnTo>
                  <a:pt x="806015" y="0"/>
                </a:lnTo>
                <a:lnTo>
                  <a:pt x="806015" y="1981818"/>
                </a:lnTo>
                <a:lnTo>
                  <a:pt x="0" y="19818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82367" t="0" r="-666211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021722" y="923139"/>
            <a:ext cx="3757295" cy="1206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6"/>
              </a:lnSpc>
            </a:pPr>
            <a:r>
              <a:rPr lang="en-US" sz="3483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Representação </a:t>
            </a:r>
          </a:p>
          <a:p>
            <a:pPr algn="l">
              <a:lnSpc>
                <a:spcPts val="4876"/>
              </a:lnSpc>
            </a:pPr>
            <a:r>
              <a:rPr lang="en-US" sz="3483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do</a:t>
            </a:r>
            <a:r>
              <a:rPr lang="en-US" sz="3483" b="true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Circuito Quirk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021722" y="3445287"/>
            <a:ext cx="4266278" cy="1826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6"/>
              </a:lnSpc>
            </a:pPr>
            <a:r>
              <a:rPr lang="en-US" sz="3483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Representação </a:t>
            </a:r>
          </a:p>
          <a:p>
            <a:pPr algn="l">
              <a:lnSpc>
                <a:spcPts val="4876"/>
              </a:lnSpc>
            </a:pPr>
            <a:r>
              <a:rPr lang="en-US" sz="3483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do</a:t>
            </a:r>
            <a:r>
              <a:rPr lang="en-US" sz="3483" b="true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Circuito  pelas letras do cálculo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5442" y="3680104"/>
            <a:ext cx="1007164" cy="101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2"/>
              </a:lnSpc>
            </a:pPr>
            <a:r>
              <a:rPr lang="en-US" b="true" sz="5866">
                <a:solidFill>
                  <a:srgbClr val="5222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|0⟩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08864" y="7685731"/>
            <a:ext cx="1007164" cy="101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2"/>
              </a:lnSpc>
            </a:pPr>
            <a:r>
              <a:rPr lang="en-US" b="true" sz="5866">
                <a:solidFill>
                  <a:srgbClr val="5222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|0⟩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8830695" y="7247183"/>
            <a:ext cx="1175161" cy="2011117"/>
          </a:xfrm>
          <a:custGeom>
            <a:avLst/>
            <a:gdLst/>
            <a:ahLst/>
            <a:cxnLst/>
            <a:rect r="r" b="b" t="t" l="l"/>
            <a:pathLst>
              <a:path h="2011117" w="1175161">
                <a:moveTo>
                  <a:pt x="0" y="0"/>
                </a:moveTo>
                <a:lnTo>
                  <a:pt x="1175161" y="0"/>
                </a:lnTo>
                <a:lnTo>
                  <a:pt x="1175161" y="2011117"/>
                </a:lnTo>
                <a:lnTo>
                  <a:pt x="0" y="20111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1801" t="0" r="-458824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561058" y="7247183"/>
            <a:ext cx="954600" cy="2011117"/>
          </a:xfrm>
          <a:custGeom>
            <a:avLst/>
            <a:gdLst/>
            <a:ahLst/>
            <a:cxnLst/>
            <a:rect r="r" b="b" t="t" l="l"/>
            <a:pathLst>
              <a:path h="2011117" w="954600">
                <a:moveTo>
                  <a:pt x="0" y="0"/>
                </a:moveTo>
                <a:lnTo>
                  <a:pt x="954599" y="0"/>
                </a:lnTo>
                <a:lnTo>
                  <a:pt x="954599" y="2011117"/>
                </a:lnTo>
                <a:lnTo>
                  <a:pt x="0" y="20111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5459" t="0" r="-441631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276934" y="7261833"/>
            <a:ext cx="969085" cy="1981818"/>
          </a:xfrm>
          <a:custGeom>
            <a:avLst/>
            <a:gdLst/>
            <a:ahLst/>
            <a:cxnLst/>
            <a:rect r="r" b="b" t="t" l="l"/>
            <a:pathLst>
              <a:path h="1981818" w="969085">
                <a:moveTo>
                  <a:pt x="0" y="0"/>
                </a:moveTo>
                <a:lnTo>
                  <a:pt x="969086" y="0"/>
                </a:lnTo>
                <a:lnTo>
                  <a:pt x="969086" y="1981817"/>
                </a:lnTo>
                <a:lnTo>
                  <a:pt x="0" y="19818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5149" t="0" r="-510638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920702" y="7261833"/>
            <a:ext cx="1041195" cy="1981818"/>
          </a:xfrm>
          <a:custGeom>
            <a:avLst/>
            <a:gdLst/>
            <a:ahLst/>
            <a:cxnLst/>
            <a:rect r="r" b="b" t="t" l="l"/>
            <a:pathLst>
              <a:path h="1981818" w="1041195">
                <a:moveTo>
                  <a:pt x="0" y="0"/>
                </a:moveTo>
                <a:lnTo>
                  <a:pt x="1041194" y="0"/>
                </a:lnTo>
                <a:lnTo>
                  <a:pt x="1041194" y="1981817"/>
                </a:lnTo>
                <a:lnTo>
                  <a:pt x="0" y="19818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3356" t="0" r="-443551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783763" y="7261833"/>
            <a:ext cx="821901" cy="1981818"/>
          </a:xfrm>
          <a:custGeom>
            <a:avLst/>
            <a:gdLst/>
            <a:ahLst/>
            <a:cxnLst/>
            <a:rect r="r" b="b" t="t" l="l"/>
            <a:pathLst>
              <a:path h="1981818" w="821901">
                <a:moveTo>
                  <a:pt x="0" y="0"/>
                </a:moveTo>
                <a:lnTo>
                  <a:pt x="821901" y="0"/>
                </a:lnTo>
                <a:lnTo>
                  <a:pt x="821901" y="1981817"/>
                </a:lnTo>
                <a:lnTo>
                  <a:pt x="0" y="19818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01939" t="0" r="-530239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662709" y="7261833"/>
            <a:ext cx="806016" cy="1981818"/>
          </a:xfrm>
          <a:custGeom>
            <a:avLst/>
            <a:gdLst/>
            <a:ahLst/>
            <a:cxnLst/>
            <a:rect r="r" b="b" t="t" l="l"/>
            <a:pathLst>
              <a:path h="1981818" w="806016">
                <a:moveTo>
                  <a:pt x="0" y="0"/>
                </a:moveTo>
                <a:lnTo>
                  <a:pt x="806016" y="0"/>
                </a:lnTo>
                <a:lnTo>
                  <a:pt x="806016" y="1981817"/>
                </a:lnTo>
                <a:lnTo>
                  <a:pt x="0" y="19818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82367" t="0" r="-666211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503784" y="6075410"/>
            <a:ext cx="16212871" cy="587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6"/>
              </a:lnSpc>
            </a:pPr>
            <a:r>
              <a:rPr lang="en-US" sz="3483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Representação</a:t>
            </a:r>
            <a:r>
              <a:rPr lang="en-US" sz="3483" b="true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483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da</a:t>
            </a:r>
            <a:r>
              <a:rPr lang="en-US" sz="3483" b="true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ORDEM de aplicação das portas </a:t>
            </a:r>
            <a:r>
              <a:rPr lang="en-US" sz="3483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na</a:t>
            </a:r>
            <a:r>
              <a:rPr lang="en-US" sz="3483" b="true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hora do Cálculo</a:t>
            </a:r>
          </a:p>
        </p:txBody>
      </p:sp>
      <p:sp>
        <p:nvSpPr>
          <p:cNvPr name="TextBox 22" id="22"/>
          <p:cNvSpPr txBox="true"/>
          <p:nvPr/>
        </p:nvSpPr>
        <p:spPr>
          <a:xfrm rot="-586029">
            <a:off x="12960446" y="7845271"/>
            <a:ext cx="4467514" cy="1635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7"/>
              </a:lnSpc>
            </a:pPr>
            <a:r>
              <a:rPr lang="en-US" sz="3126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Na hora de calcular tem que inverter a ordem (que se vê no circuito)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2944" y="621999"/>
            <a:ext cx="11369420" cy="1853079"/>
          </a:xfrm>
          <a:custGeom>
            <a:avLst/>
            <a:gdLst/>
            <a:ahLst/>
            <a:cxnLst/>
            <a:rect r="r" b="b" t="t" l="l"/>
            <a:pathLst>
              <a:path h="1853079" w="11369420">
                <a:moveTo>
                  <a:pt x="0" y="0"/>
                </a:moveTo>
                <a:lnTo>
                  <a:pt x="11369419" y="0"/>
                </a:lnTo>
                <a:lnTo>
                  <a:pt x="11369419" y="1853080"/>
                </a:lnTo>
                <a:lnTo>
                  <a:pt x="0" y="1853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90713" b="-14049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55611" y="3894982"/>
            <a:ext cx="1175161" cy="2011117"/>
          </a:xfrm>
          <a:custGeom>
            <a:avLst/>
            <a:gdLst/>
            <a:ahLst/>
            <a:cxnLst/>
            <a:rect r="r" b="b" t="t" l="l"/>
            <a:pathLst>
              <a:path h="2011117" w="1175161">
                <a:moveTo>
                  <a:pt x="0" y="0"/>
                </a:moveTo>
                <a:lnTo>
                  <a:pt x="1175161" y="0"/>
                </a:lnTo>
                <a:lnTo>
                  <a:pt x="1175161" y="2011117"/>
                </a:lnTo>
                <a:lnTo>
                  <a:pt x="0" y="20111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1801" t="0" r="-45882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085973" y="3894982"/>
            <a:ext cx="954600" cy="2011117"/>
          </a:xfrm>
          <a:custGeom>
            <a:avLst/>
            <a:gdLst/>
            <a:ahLst/>
            <a:cxnLst/>
            <a:rect r="r" b="b" t="t" l="l"/>
            <a:pathLst>
              <a:path h="2011117" w="954600">
                <a:moveTo>
                  <a:pt x="0" y="0"/>
                </a:moveTo>
                <a:lnTo>
                  <a:pt x="954600" y="0"/>
                </a:lnTo>
                <a:lnTo>
                  <a:pt x="954600" y="2011117"/>
                </a:lnTo>
                <a:lnTo>
                  <a:pt x="0" y="20111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5459" t="0" r="-441631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801850" y="3909632"/>
            <a:ext cx="969085" cy="1981818"/>
          </a:xfrm>
          <a:custGeom>
            <a:avLst/>
            <a:gdLst/>
            <a:ahLst/>
            <a:cxnLst/>
            <a:rect r="r" b="b" t="t" l="l"/>
            <a:pathLst>
              <a:path h="1981818" w="969085">
                <a:moveTo>
                  <a:pt x="0" y="0"/>
                </a:moveTo>
                <a:lnTo>
                  <a:pt x="969085" y="0"/>
                </a:lnTo>
                <a:lnTo>
                  <a:pt x="969085" y="1981817"/>
                </a:lnTo>
                <a:lnTo>
                  <a:pt x="0" y="19818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5149" t="0" r="-51063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45617" y="3909632"/>
            <a:ext cx="1041195" cy="1981818"/>
          </a:xfrm>
          <a:custGeom>
            <a:avLst/>
            <a:gdLst/>
            <a:ahLst/>
            <a:cxnLst/>
            <a:rect r="r" b="b" t="t" l="l"/>
            <a:pathLst>
              <a:path h="1981818" w="1041195">
                <a:moveTo>
                  <a:pt x="0" y="0"/>
                </a:moveTo>
                <a:lnTo>
                  <a:pt x="1041195" y="0"/>
                </a:lnTo>
                <a:lnTo>
                  <a:pt x="1041195" y="1981817"/>
                </a:lnTo>
                <a:lnTo>
                  <a:pt x="0" y="19818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3356" t="0" r="-443551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308678" y="3909632"/>
            <a:ext cx="821901" cy="1981818"/>
          </a:xfrm>
          <a:custGeom>
            <a:avLst/>
            <a:gdLst/>
            <a:ahLst/>
            <a:cxnLst/>
            <a:rect r="r" b="b" t="t" l="l"/>
            <a:pathLst>
              <a:path h="1981818" w="821901">
                <a:moveTo>
                  <a:pt x="0" y="0"/>
                </a:moveTo>
                <a:lnTo>
                  <a:pt x="821901" y="0"/>
                </a:lnTo>
                <a:lnTo>
                  <a:pt x="821901" y="1981817"/>
                </a:lnTo>
                <a:lnTo>
                  <a:pt x="0" y="19818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01939" t="0" r="-530239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187624" y="3909632"/>
            <a:ext cx="806016" cy="1981818"/>
          </a:xfrm>
          <a:custGeom>
            <a:avLst/>
            <a:gdLst/>
            <a:ahLst/>
            <a:cxnLst/>
            <a:rect r="r" b="b" t="t" l="l"/>
            <a:pathLst>
              <a:path h="1981818" w="806016">
                <a:moveTo>
                  <a:pt x="0" y="0"/>
                </a:moveTo>
                <a:lnTo>
                  <a:pt x="806016" y="0"/>
                </a:lnTo>
                <a:lnTo>
                  <a:pt x="806016" y="1981817"/>
                </a:lnTo>
                <a:lnTo>
                  <a:pt x="0" y="19818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82367" t="0" r="-666211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7247183"/>
            <a:ext cx="1175161" cy="2011117"/>
          </a:xfrm>
          <a:custGeom>
            <a:avLst/>
            <a:gdLst/>
            <a:ahLst/>
            <a:cxnLst/>
            <a:rect r="r" b="b" t="t" l="l"/>
            <a:pathLst>
              <a:path h="2011117" w="1175161">
                <a:moveTo>
                  <a:pt x="0" y="0"/>
                </a:moveTo>
                <a:lnTo>
                  <a:pt x="1175161" y="0"/>
                </a:lnTo>
                <a:lnTo>
                  <a:pt x="1175161" y="2011117"/>
                </a:lnTo>
                <a:lnTo>
                  <a:pt x="0" y="20111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1801" t="0" r="-458824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02941">
            <a:off x="4295973" y="7838392"/>
            <a:ext cx="1939503" cy="884898"/>
          </a:xfrm>
          <a:custGeom>
            <a:avLst/>
            <a:gdLst/>
            <a:ahLst/>
            <a:cxnLst/>
            <a:rect r="r" b="b" t="t" l="l"/>
            <a:pathLst>
              <a:path h="884898" w="1939503">
                <a:moveTo>
                  <a:pt x="0" y="0"/>
                </a:moveTo>
                <a:lnTo>
                  <a:pt x="1939503" y="0"/>
                </a:lnTo>
                <a:lnTo>
                  <a:pt x="1939503" y="884899"/>
                </a:lnTo>
                <a:lnTo>
                  <a:pt x="0" y="8848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915039" y="7171281"/>
            <a:ext cx="9556351" cy="2087019"/>
          </a:xfrm>
          <a:custGeom>
            <a:avLst/>
            <a:gdLst/>
            <a:ahLst/>
            <a:cxnLst/>
            <a:rect r="r" b="b" t="t" l="l"/>
            <a:pathLst>
              <a:path h="2087019" w="9556351">
                <a:moveTo>
                  <a:pt x="0" y="0"/>
                </a:moveTo>
                <a:lnTo>
                  <a:pt x="9556350" y="0"/>
                </a:lnTo>
                <a:lnTo>
                  <a:pt x="9556350" y="2087019"/>
                </a:lnTo>
                <a:lnTo>
                  <a:pt x="0" y="208701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021722" y="923139"/>
            <a:ext cx="3757295" cy="1206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6"/>
              </a:lnSpc>
            </a:pPr>
            <a:r>
              <a:rPr lang="en-US" sz="3483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Representação </a:t>
            </a:r>
          </a:p>
          <a:p>
            <a:pPr algn="l">
              <a:lnSpc>
                <a:spcPts val="4876"/>
              </a:lnSpc>
            </a:pPr>
            <a:r>
              <a:rPr lang="en-US" sz="3483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do</a:t>
            </a:r>
            <a:r>
              <a:rPr lang="en-US" sz="3483" b="true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Circuito Quirk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933779" y="4333531"/>
            <a:ext cx="1007164" cy="101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2"/>
              </a:lnSpc>
            </a:pPr>
            <a:r>
              <a:rPr lang="en-US" b="true" sz="5866">
                <a:solidFill>
                  <a:srgbClr val="5222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|0⟩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2723209"/>
            <a:ext cx="16212871" cy="587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6"/>
              </a:lnSpc>
            </a:pPr>
            <a:r>
              <a:rPr lang="en-US" sz="3483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Representação</a:t>
            </a:r>
            <a:r>
              <a:rPr lang="en-US" sz="3483" b="true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483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da</a:t>
            </a:r>
            <a:r>
              <a:rPr lang="en-US" sz="3483" b="true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ORDEM de aplicação das portas </a:t>
            </a:r>
            <a:r>
              <a:rPr lang="en-US" sz="3483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na</a:t>
            </a:r>
            <a:r>
              <a:rPr lang="en-US" sz="3483" b="true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hora do Cálculo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06869" y="7685731"/>
            <a:ext cx="1007164" cy="101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2"/>
              </a:lnSpc>
            </a:pPr>
            <a:r>
              <a:rPr lang="en-US" b="true" sz="5866">
                <a:solidFill>
                  <a:srgbClr val="5222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|0⟩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53919" y="433819"/>
            <a:ext cx="1079301" cy="1847067"/>
          </a:xfrm>
          <a:custGeom>
            <a:avLst/>
            <a:gdLst/>
            <a:ahLst/>
            <a:cxnLst/>
            <a:rect r="r" b="b" t="t" l="l"/>
            <a:pathLst>
              <a:path h="1847067" w="1079301">
                <a:moveTo>
                  <a:pt x="0" y="0"/>
                </a:moveTo>
                <a:lnTo>
                  <a:pt x="1079301" y="0"/>
                </a:lnTo>
                <a:lnTo>
                  <a:pt x="1079301" y="1847067"/>
                </a:lnTo>
                <a:lnTo>
                  <a:pt x="0" y="18470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801" t="0" r="-45882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387848" y="433819"/>
            <a:ext cx="876731" cy="1847067"/>
          </a:xfrm>
          <a:custGeom>
            <a:avLst/>
            <a:gdLst/>
            <a:ahLst/>
            <a:cxnLst/>
            <a:rect r="r" b="b" t="t" l="l"/>
            <a:pathLst>
              <a:path h="1847067" w="876731">
                <a:moveTo>
                  <a:pt x="0" y="0"/>
                </a:moveTo>
                <a:lnTo>
                  <a:pt x="876731" y="0"/>
                </a:lnTo>
                <a:lnTo>
                  <a:pt x="876731" y="1847067"/>
                </a:lnTo>
                <a:lnTo>
                  <a:pt x="0" y="18470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5459" t="0" r="-441631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208472" y="447273"/>
            <a:ext cx="890035" cy="1820157"/>
          </a:xfrm>
          <a:custGeom>
            <a:avLst/>
            <a:gdLst/>
            <a:ahLst/>
            <a:cxnLst/>
            <a:rect r="r" b="b" t="t" l="l"/>
            <a:pathLst>
              <a:path h="1820157" w="890035">
                <a:moveTo>
                  <a:pt x="0" y="0"/>
                </a:moveTo>
                <a:lnTo>
                  <a:pt x="890036" y="0"/>
                </a:lnTo>
                <a:lnTo>
                  <a:pt x="890036" y="1820158"/>
                </a:lnTo>
                <a:lnTo>
                  <a:pt x="0" y="18201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5149" t="0" r="-510638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62870" y="447273"/>
            <a:ext cx="956263" cy="1820157"/>
          </a:xfrm>
          <a:custGeom>
            <a:avLst/>
            <a:gdLst/>
            <a:ahLst/>
            <a:cxnLst/>
            <a:rect r="r" b="b" t="t" l="l"/>
            <a:pathLst>
              <a:path h="1820157" w="956263">
                <a:moveTo>
                  <a:pt x="0" y="0"/>
                </a:moveTo>
                <a:lnTo>
                  <a:pt x="956262" y="0"/>
                </a:lnTo>
                <a:lnTo>
                  <a:pt x="956262" y="1820158"/>
                </a:lnTo>
                <a:lnTo>
                  <a:pt x="0" y="18201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3356" t="0" r="-44355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918673" y="447273"/>
            <a:ext cx="754857" cy="1820157"/>
          </a:xfrm>
          <a:custGeom>
            <a:avLst/>
            <a:gdLst/>
            <a:ahLst/>
            <a:cxnLst/>
            <a:rect r="r" b="b" t="t" l="l"/>
            <a:pathLst>
              <a:path h="1820157" w="754857">
                <a:moveTo>
                  <a:pt x="0" y="0"/>
                </a:moveTo>
                <a:lnTo>
                  <a:pt x="754857" y="0"/>
                </a:lnTo>
                <a:lnTo>
                  <a:pt x="754857" y="1820158"/>
                </a:lnTo>
                <a:lnTo>
                  <a:pt x="0" y="18201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01939" t="0" r="-530239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89065" y="447273"/>
            <a:ext cx="740268" cy="1820157"/>
          </a:xfrm>
          <a:custGeom>
            <a:avLst/>
            <a:gdLst/>
            <a:ahLst/>
            <a:cxnLst/>
            <a:rect r="r" b="b" t="t" l="l"/>
            <a:pathLst>
              <a:path h="1820157" w="740268">
                <a:moveTo>
                  <a:pt x="0" y="0"/>
                </a:moveTo>
                <a:lnTo>
                  <a:pt x="740268" y="0"/>
                </a:lnTo>
                <a:lnTo>
                  <a:pt x="740268" y="1820158"/>
                </a:lnTo>
                <a:lnTo>
                  <a:pt x="0" y="18201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2367" t="0" r="-666211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89065" y="3496908"/>
            <a:ext cx="1175161" cy="2011117"/>
          </a:xfrm>
          <a:custGeom>
            <a:avLst/>
            <a:gdLst/>
            <a:ahLst/>
            <a:cxnLst/>
            <a:rect r="r" b="b" t="t" l="l"/>
            <a:pathLst>
              <a:path h="2011117" w="1175161">
                <a:moveTo>
                  <a:pt x="0" y="0"/>
                </a:moveTo>
                <a:lnTo>
                  <a:pt x="1175161" y="0"/>
                </a:lnTo>
                <a:lnTo>
                  <a:pt x="1175161" y="2011117"/>
                </a:lnTo>
                <a:lnTo>
                  <a:pt x="0" y="20111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801" t="0" r="-458824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02941">
            <a:off x="4156338" y="4088118"/>
            <a:ext cx="1939503" cy="884898"/>
          </a:xfrm>
          <a:custGeom>
            <a:avLst/>
            <a:gdLst/>
            <a:ahLst/>
            <a:cxnLst/>
            <a:rect r="r" b="b" t="t" l="l"/>
            <a:pathLst>
              <a:path h="884898" w="1939503">
                <a:moveTo>
                  <a:pt x="0" y="0"/>
                </a:moveTo>
                <a:lnTo>
                  <a:pt x="1939504" y="0"/>
                </a:lnTo>
                <a:lnTo>
                  <a:pt x="1939504" y="884898"/>
                </a:lnTo>
                <a:lnTo>
                  <a:pt x="0" y="8848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775404" y="3421006"/>
            <a:ext cx="9556351" cy="2087019"/>
          </a:xfrm>
          <a:custGeom>
            <a:avLst/>
            <a:gdLst/>
            <a:ahLst/>
            <a:cxnLst/>
            <a:rect r="r" b="b" t="t" l="l"/>
            <a:pathLst>
              <a:path h="2087019" w="9556351">
                <a:moveTo>
                  <a:pt x="0" y="0"/>
                </a:moveTo>
                <a:lnTo>
                  <a:pt x="9556350" y="0"/>
                </a:lnTo>
                <a:lnTo>
                  <a:pt x="9556350" y="2087019"/>
                </a:lnTo>
                <a:lnTo>
                  <a:pt x="0" y="208701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975482" y="5878415"/>
            <a:ext cx="10356272" cy="1379541"/>
          </a:xfrm>
          <a:custGeom>
            <a:avLst/>
            <a:gdLst/>
            <a:ahLst/>
            <a:cxnLst/>
            <a:rect r="r" b="b" t="t" l="l"/>
            <a:pathLst>
              <a:path h="1379541" w="10356272">
                <a:moveTo>
                  <a:pt x="0" y="0"/>
                </a:moveTo>
                <a:lnTo>
                  <a:pt x="10356272" y="0"/>
                </a:lnTo>
                <a:lnTo>
                  <a:pt x="10356272" y="1379541"/>
                </a:lnTo>
                <a:lnTo>
                  <a:pt x="0" y="137954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35550" y="8915306"/>
            <a:ext cx="16185623" cy="1280311"/>
          </a:xfrm>
          <a:custGeom>
            <a:avLst/>
            <a:gdLst/>
            <a:ahLst/>
            <a:cxnLst/>
            <a:rect r="r" b="b" t="t" l="l"/>
            <a:pathLst>
              <a:path h="1280311" w="16185623">
                <a:moveTo>
                  <a:pt x="0" y="0"/>
                </a:moveTo>
                <a:lnTo>
                  <a:pt x="16185623" y="0"/>
                </a:lnTo>
                <a:lnTo>
                  <a:pt x="16185623" y="1280311"/>
                </a:lnTo>
                <a:lnTo>
                  <a:pt x="0" y="128031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-277" b="-79081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5387848" y="8915306"/>
            <a:ext cx="11494330" cy="1280311"/>
            <a:chOff x="0" y="0"/>
            <a:chExt cx="3027313" cy="33720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027313" cy="337201"/>
            </a:xfrm>
            <a:custGeom>
              <a:avLst/>
              <a:gdLst/>
              <a:ahLst/>
              <a:cxnLst/>
              <a:rect r="r" b="b" t="t" l="l"/>
              <a:pathLst>
                <a:path h="337201" w="3027313">
                  <a:moveTo>
                    <a:pt x="0" y="0"/>
                  </a:moveTo>
                  <a:lnTo>
                    <a:pt x="3027313" y="0"/>
                  </a:lnTo>
                  <a:lnTo>
                    <a:pt x="3027313" y="337201"/>
                  </a:lnTo>
                  <a:lnTo>
                    <a:pt x="0" y="337201"/>
                  </a:lnTo>
                  <a:close/>
                </a:path>
              </a:pathLst>
            </a:custGeom>
            <a:solidFill>
              <a:srgbClr val="522200">
                <a:alpha val="69804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3027313" cy="375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6553919" y="7775841"/>
            <a:ext cx="4360242" cy="621579"/>
          </a:xfrm>
          <a:custGeom>
            <a:avLst/>
            <a:gdLst/>
            <a:ahLst/>
            <a:cxnLst/>
            <a:rect r="r" b="b" t="t" l="l"/>
            <a:pathLst>
              <a:path h="621579" w="4360242">
                <a:moveTo>
                  <a:pt x="0" y="0"/>
                </a:moveTo>
                <a:lnTo>
                  <a:pt x="4360241" y="0"/>
                </a:lnTo>
                <a:lnTo>
                  <a:pt x="4360241" y="621579"/>
                </a:lnTo>
                <a:lnTo>
                  <a:pt x="0" y="62157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-137424" b="-266281"/>
            </a:stretch>
          </a:blipFill>
          <a:ln w="38100" cap="sq">
            <a:solidFill>
              <a:srgbClr val="FF914D"/>
            </a:solidFill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1339003" y="7398719"/>
            <a:ext cx="1787209" cy="1375824"/>
          </a:xfrm>
          <a:custGeom>
            <a:avLst/>
            <a:gdLst/>
            <a:ahLst/>
            <a:cxnLst/>
            <a:rect r="r" b="b" t="t" l="l"/>
            <a:pathLst>
              <a:path h="1375824" w="1787209">
                <a:moveTo>
                  <a:pt x="0" y="0"/>
                </a:moveTo>
                <a:lnTo>
                  <a:pt x="1787209" y="0"/>
                </a:lnTo>
                <a:lnTo>
                  <a:pt x="1787209" y="1375824"/>
                </a:lnTo>
                <a:lnTo>
                  <a:pt x="0" y="137582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300105" t="-65512" r="-179360" b="-31"/>
            </a:stretch>
          </a:blipFill>
          <a:ln w="38100" cap="sq">
            <a:solidFill>
              <a:srgbClr val="FF914D"/>
            </a:solidFill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3112513" y="7423397"/>
            <a:ext cx="3908661" cy="1326469"/>
          </a:xfrm>
          <a:custGeom>
            <a:avLst/>
            <a:gdLst/>
            <a:ahLst/>
            <a:cxnLst/>
            <a:rect r="r" b="b" t="t" l="l"/>
            <a:pathLst>
              <a:path h="1326469" w="3908661">
                <a:moveTo>
                  <a:pt x="0" y="0"/>
                </a:moveTo>
                <a:lnTo>
                  <a:pt x="3908660" y="0"/>
                </a:lnTo>
                <a:lnTo>
                  <a:pt x="3908660" y="1326468"/>
                </a:lnTo>
                <a:lnTo>
                  <a:pt x="0" y="132646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  <a:ln w="38100" cap="sq">
            <a:solidFill>
              <a:srgbClr val="FF914D"/>
            </a:solidFill>
            <a:prstDash val="solid"/>
            <a:miter/>
          </a:ln>
        </p:spPr>
      </p:sp>
      <p:grpSp>
        <p:nvGrpSpPr>
          <p:cNvPr name="Group 20" id="20"/>
          <p:cNvGrpSpPr/>
          <p:nvPr/>
        </p:nvGrpSpPr>
        <p:grpSpPr>
          <a:xfrm rot="0">
            <a:off x="16733839" y="285850"/>
            <a:ext cx="1140966" cy="1108155"/>
            <a:chOff x="0" y="0"/>
            <a:chExt cx="1087051" cy="105579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87051" cy="1055791"/>
            </a:xfrm>
            <a:custGeom>
              <a:avLst/>
              <a:gdLst/>
              <a:ahLst/>
              <a:cxnLst/>
              <a:rect r="r" b="b" t="t" l="l"/>
              <a:pathLst>
                <a:path h="1055791" w="1087051">
                  <a:moveTo>
                    <a:pt x="543525" y="0"/>
                  </a:moveTo>
                  <a:cubicBezTo>
                    <a:pt x="243345" y="0"/>
                    <a:pt x="0" y="236347"/>
                    <a:pt x="0" y="527895"/>
                  </a:cubicBezTo>
                  <a:cubicBezTo>
                    <a:pt x="0" y="819444"/>
                    <a:pt x="243345" y="1055791"/>
                    <a:pt x="543525" y="1055791"/>
                  </a:cubicBezTo>
                  <a:cubicBezTo>
                    <a:pt x="843706" y="1055791"/>
                    <a:pt x="1087051" y="819444"/>
                    <a:pt x="1087051" y="527895"/>
                  </a:cubicBezTo>
                  <a:cubicBezTo>
                    <a:pt x="1087051" y="236347"/>
                    <a:pt x="843706" y="0"/>
                    <a:pt x="543525" y="0"/>
                  </a:cubicBezTo>
                  <a:close/>
                </a:path>
              </a:pathLst>
            </a:custGeom>
            <a:solidFill>
              <a:srgbClr val="36FC36"/>
            </a:solidFill>
            <a:ln w="38100" cap="sq">
              <a:solidFill>
                <a:srgbClr val="FF914D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101911" y="-53420"/>
              <a:ext cx="883229" cy="10102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20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8003354" y="845543"/>
            <a:ext cx="925008" cy="918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43"/>
              </a:lnSpc>
            </a:pPr>
            <a:r>
              <a:rPr lang="en-US" b="true" sz="5387">
                <a:solidFill>
                  <a:srgbClr val="5222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|0⟩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880154" y="376669"/>
            <a:ext cx="5320159" cy="1681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8"/>
              </a:lnSpc>
            </a:pPr>
            <a:r>
              <a:rPr lang="en-US" sz="3198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Representação</a:t>
            </a:r>
            <a:r>
              <a:rPr lang="en-US" sz="3198" b="true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198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da</a:t>
            </a:r>
            <a:r>
              <a:rPr lang="en-US" sz="3198" b="true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ORDEM de aplicação das portas </a:t>
            </a:r>
            <a:r>
              <a:rPr lang="en-US" sz="3198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na</a:t>
            </a:r>
            <a:r>
              <a:rPr lang="en-US" sz="3198" b="true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hora do Cálculo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467234" y="3935457"/>
            <a:ext cx="1007164" cy="101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2"/>
              </a:lnSpc>
            </a:pPr>
            <a:r>
              <a:rPr lang="en-US" b="true" sz="5866">
                <a:solidFill>
                  <a:srgbClr val="5222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|0⟩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812355" y="285348"/>
            <a:ext cx="983933" cy="1025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43"/>
              </a:lnSpc>
            </a:pPr>
            <a:r>
              <a:rPr lang="en-US" b="true" sz="5387">
                <a:solidFill>
                  <a:srgbClr val="5222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RX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53919" y="433819"/>
            <a:ext cx="1079301" cy="1847067"/>
          </a:xfrm>
          <a:custGeom>
            <a:avLst/>
            <a:gdLst/>
            <a:ahLst/>
            <a:cxnLst/>
            <a:rect r="r" b="b" t="t" l="l"/>
            <a:pathLst>
              <a:path h="1847067" w="1079301">
                <a:moveTo>
                  <a:pt x="0" y="0"/>
                </a:moveTo>
                <a:lnTo>
                  <a:pt x="1079301" y="0"/>
                </a:lnTo>
                <a:lnTo>
                  <a:pt x="1079301" y="1847067"/>
                </a:lnTo>
                <a:lnTo>
                  <a:pt x="0" y="18470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801" t="0" r="-45882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387848" y="433819"/>
            <a:ext cx="876731" cy="1847067"/>
          </a:xfrm>
          <a:custGeom>
            <a:avLst/>
            <a:gdLst/>
            <a:ahLst/>
            <a:cxnLst/>
            <a:rect r="r" b="b" t="t" l="l"/>
            <a:pathLst>
              <a:path h="1847067" w="876731">
                <a:moveTo>
                  <a:pt x="0" y="0"/>
                </a:moveTo>
                <a:lnTo>
                  <a:pt x="876731" y="0"/>
                </a:lnTo>
                <a:lnTo>
                  <a:pt x="876731" y="1847067"/>
                </a:lnTo>
                <a:lnTo>
                  <a:pt x="0" y="18470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5459" t="0" r="-441631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208472" y="447273"/>
            <a:ext cx="890035" cy="1820157"/>
          </a:xfrm>
          <a:custGeom>
            <a:avLst/>
            <a:gdLst/>
            <a:ahLst/>
            <a:cxnLst/>
            <a:rect r="r" b="b" t="t" l="l"/>
            <a:pathLst>
              <a:path h="1820157" w="890035">
                <a:moveTo>
                  <a:pt x="0" y="0"/>
                </a:moveTo>
                <a:lnTo>
                  <a:pt x="890036" y="0"/>
                </a:lnTo>
                <a:lnTo>
                  <a:pt x="890036" y="1820158"/>
                </a:lnTo>
                <a:lnTo>
                  <a:pt x="0" y="18201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5149" t="0" r="-510638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62870" y="447273"/>
            <a:ext cx="956263" cy="1820157"/>
          </a:xfrm>
          <a:custGeom>
            <a:avLst/>
            <a:gdLst/>
            <a:ahLst/>
            <a:cxnLst/>
            <a:rect r="r" b="b" t="t" l="l"/>
            <a:pathLst>
              <a:path h="1820157" w="956263">
                <a:moveTo>
                  <a:pt x="0" y="0"/>
                </a:moveTo>
                <a:lnTo>
                  <a:pt x="956262" y="0"/>
                </a:lnTo>
                <a:lnTo>
                  <a:pt x="956262" y="1820158"/>
                </a:lnTo>
                <a:lnTo>
                  <a:pt x="0" y="18201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3356" t="0" r="-44355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918673" y="447273"/>
            <a:ext cx="754857" cy="1820157"/>
          </a:xfrm>
          <a:custGeom>
            <a:avLst/>
            <a:gdLst/>
            <a:ahLst/>
            <a:cxnLst/>
            <a:rect r="r" b="b" t="t" l="l"/>
            <a:pathLst>
              <a:path h="1820157" w="754857">
                <a:moveTo>
                  <a:pt x="0" y="0"/>
                </a:moveTo>
                <a:lnTo>
                  <a:pt x="754857" y="0"/>
                </a:lnTo>
                <a:lnTo>
                  <a:pt x="754857" y="1820158"/>
                </a:lnTo>
                <a:lnTo>
                  <a:pt x="0" y="18201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01939" t="0" r="-530239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89065" y="447273"/>
            <a:ext cx="740268" cy="1820157"/>
          </a:xfrm>
          <a:custGeom>
            <a:avLst/>
            <a:gdLst/>
            <a:ahLst/>
            <a:cxnLst/>
            <a:rect r="r" b="b" t="t" l="l"/>
            <a:pathLst>
              <a:path h="1820157" w="740268">
                <a:moveTo>
                  <a:pt x="0" y="0"/>
                </a:moveTo>
                <a:lnTo>
                  <a:pt x="740268" y="0"/>
                </a:lnTo>
                <a:lnTo>
                  <a:pt x="740268" y="1820158"/>
                </a:lnTo>
                <a:lnTo>
                  <a:pt x="0" y="18201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2367" t="0" r="-666211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124672" y="2874224"/>
            <a:ext cx="1107227" cy="1894858"/>
          </a:xfrm>
          <a:custGeom>
            <a:avLst/>
            <a:gdLst/>
            <a:ahLst/>
            <a:cxnLst/>
            <a:rect r="r" b="b" t="t" l="l"/>
            <a:pathLst>
              <a:path h="1894858" w="1107227">
                <a:moveTo>
                  <a:pt x="0" y="0"/>
                </a:moveTo>
                <a:lnTo>
                  <a:pt x="1107227" y="0"/>
                </a:lnTo>
                <a:lnTo>
                  <a:pt x="1107227" y="1894859"/>
                </a:lnTo>
                <a:lnTo>
                  <a:pt x="0" y="18948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801" t="0" r="-458824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02941">
            <a:off x="6203070" y="3431257"/>
            <a:ext cx="1827384" cy="833744"/>
          </a:xfrm>
          <a:custGeom>
            <a:avLst/>
            <a:gdLst/>
            <a:ahLst/>
            <a:cxnLst/>
            <a:rect r="r" b="b" t="t" l="l"/>
            <a:pathLst>
              <a:path h="833744" w="1827384">
                <a:moveTo>
                  <a:pt x="0" y="0"/>
                </a:moveTo>
                <a:lnTo>
                  <a:pt x="1827384" y="0"/>
                </a:lnTo>
                <a:lnTo>
                  <a:pt x="1827384" y="833744"/>
                </a:lnTo>
                <a:lnTo>
                  <a:pt x="0" y="8337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70417" y="2951508"/>
            <a:ext cx="826049" cy="1740292"/>
          </a:xfrm>
          <a:custGeom>
            <a:avLst/>
            <a:gdLst/>
            <a:ahLst/>
            <a:cxnLst/>
            <a:rect r="r" b="b" t="t" l="l"/>
            <a:pathLst>
              <a:path h="1740292" w="826049">
                <a:moveTo>
                  <a:pt x="0" y="0"/>
                </a:moveTo>
                <a:lnTo>
                  <a:pt x="826049" y="0"/>
                </a:lnTo>
                <a:lnTo>
                  <a:pt x="826049" y="1740291"/>
                </a:lnTo>
                <a:lnTo>
                  <a:pt x="0" y="17402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5459" t="0" r="-441631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506418" y="3147888"/>
            <a:ext cx="7936310" cy="1400483"/>
          </a:xfrm>
          <a:custGeom>
            <a:avLst/>
            <a:gdLst/>
            <a:ahLst/>
            <a:cxnLst/>
            <a:rect r="r" b="b" t="t" l="l"/>
            <a:pathLst>
              <a:path h="1400483" w="7936310">
                <a:moveTo>
                  <a:pt x="0" y="0"/>
                </a:moveTo>
                <a:lnTo>
                  <a:pt x="7936310" y="0"/>
                </a:lnTo>
                <a:lnTo>
                  <a:pt x="7936310" y="1400483"/>
                </a:lnTo>
                <a:lnTo>
                  <a:pt x="0" y="140048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2289" t="0" r="-10183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37302" y="5234322"/>
            <a:ext cx="13310505" cy="1539575"/>
          </a:xfrm>
          <a:custGeom>
            <a:avLst/>
            <a:gdLst/>
            <a:ahLst/>
            <a:cxnLst/>
            <a:rect r="r" b="b" t="t" l="l"/>
            <a:pathLst>
              <a:path h="1539575" w="13310505">
                <a:moveTo>
                  <a:pt x="0" y="0"/>
                </a:moveTo>
                <a:lnTo>
                  <a:pt x="13310506" y="0"/>
                </a:lnTo>
                <a:lnTo>
                  <a:pt x="13310506" y="1539575"/>
                </a:lnTo>
                <a:lnTo>
                  <a:pt x="0" y="153957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2786581" y="5071626"/>
            <a:ext cx="2433936" cy="1919735"/>
            <a:chOff x="0" y="0"/>
            <a:chExt cx="680367" cy="53663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80367" cy="536631"/>
            </a:xfrm>
            <a:custGeom>
              <a:avLst/>
              <a:gdLst/>
              <a:ahLst/>
              <a:cxnLst/>
              <a:rect r="r" b="b" t="t" l="l"/>
              <a:pathLst>
                <a:path h="536631" w="680367">
                  <a:moveTo>
                    <a:pt x="0" y="0"/>
                  </a:moveTo>
                  <a:lnTo>
                    <a:pt x="680367" y="0"/>
                  </a:lnTo>
                  <a:lnTo>
                    <a:pt x="680367" y="536631"/>
                  </a:lnTo>
                  <a:lnTo>
                    <a:pt x="0" y="5366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CB4E01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80367" cy="5747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9186021" y="7298712"/>
            <a:ext cx="1840172" cy="1314051"/>
          </a:xfrm>
          <a:custGeom>
            <a:avLst/>
            <a:gdLst/>
            <a:ahLst/>
            <a:cxnLst/>
            <a:rect r="r" b="b" t="t" l="l"/>
            <a:pathLst>
              <a:path h="1314051" w="1840172">
                <a:moveTo>
                  <a:pt x="0" y="0"/>
                </a:moveTo>
                <a:lnTo>
                  <a:pt x="1840172" y="0"/>
                </a:lnTo>
                <a:lnTo>
                  <a:pt x="1840172" y="1314051"/>
                </a:lnTo>
                <a:lnTo>
                  <a:pt x="0" y="131405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298388" t="-81370" r="-183032" b="-12788"/>
            </a:stretch>
          </a:blipFill>
          <a:ln w="38100" cap="sq">
            <a:solidFill>
              <a:srgbClr val="FF914D"/>
            </a:solidFill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1014163" y="7298712"/>
            <a:ext cx="5536535" cy="1314051"/>
          </a:xfrm>
          <a:custGeom>
            <a:avLst/>
            <a:gdLst/>
            <a:ahLst/>
            <a:cxnLst/>
            <a:rect r="r" b="b" t="t" l="l"/>
            <a:pathLst>
              <a:path h="1314051" w="5536535">
                <a:moveTo>
                  <a:pt x="0" y="0"/>
                </a:moveTo>
                <a:lnTo>
                  <a:pt x="5536535" y="0"/>
                </a:lnTo>
                <a:lnTo>
                  <a:pt x="5536535" y="1314051"/>
                </a:lnTo>
                <a:lnTo>
                  <a:pt x="0" y="131405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  <a:ln w="38100" cap="sq">
            <a:solidFill>
              <a:srgbClr val="FF914D"/>
            </a:solidFill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8003354" y="845543"/>
            <a:ext cx="925008" cy="918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43"/>
              </a:lnSpc>
            </a:pPr>
            <a:r>
              <a:rPr lang="en-US" b="true" sz="5387">
                <a:solidFill>
                  <a:srgbClr val="5222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|0⟩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880154" y="376669"/>
            <a:ext cx="5320159" cy="1681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8"/>
              </a:lnSpc>
            </a:pPr>
            <a:r>
              <a:rPr lang="en-US" sz="3198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Representação</a:t>
            </a:r>
            <a:r>
              <a:rPr lang="en-US" sz="3198" b="true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198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da</a:t>
            </a:r>
            <a:r>
              <a:rPr lang="en-US" sz="3198" b="true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ORDEM de aplicação das portas </a:t>
            </a:r>
            <a:r>
              <a:rPr lang="en-US" sz="3198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na</a:t>
            </a:r>
            <a:r>
              <a:rPr lang="en-US" sz="3198" b="true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hora do Cálculo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611610" y="3289788"/>
            <a:ext cx="948942" cy="949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38"/>
              </a:lnSpc>
            </a:pPr>
            <a:r>
              <a:rPr lang="en-US" b="true" sz="5527">
                <a:solidFill>
                  <a:srgbClr val="5222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|0⟩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525525" y="1397717"/>
            <a:ext cx="1953144" cy="408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71"/>
              </a:lnSpc>
            </a:pPr>
            <a:r>
              <a:rPr lang="en-US" sz="21407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23" id="23"/>
          <p:cNvSpPr txBox="true"/>
          <p:nvPr/>
        </p:nvSpPr>
        <p:spPr>
          <a:xfrm rot="-10800000">
            <a:off x="4220926" y="2067955"/>
            <a:ext cx="1953144" cy="408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71"/>
              </a:lnSpc>
            </a:pPr>
            <a:r>
              <a:rPr lang="en-US" sz="21407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6733839" y="285850"/>
            <a:ext cx="1140966" cy="1108155"/>
            <a:chOff x="0" y="0"/>
            <a:chExt cx="1087051" cy="105579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87051" cy="1055791"/>
            </a:xfrm>
            <a:custGeom>
              <a:avLst/>
              <a:gdLst/>
              <a:ahLst/>
              <a:cxnLst/>
              <a:rect r="r" b="b" t="t" l="l"/>
              <a:pathLst>
                <a:path h="1055791" w="1087051">
                  <a:moveTo>
                    <a:pt x="543525" y="0"/>
                  </a:moveTo>
                  <a:cubicBezTo>
                    <a:pt x="243345" y="0"/>
                    <a:pt x="0" y="236347"/>
                    <a:pt x="0" y="527895"/>
                  </a:cubicBezTo>
                  <a:cubicBezTo>
                    <a:pt x="0" y="819444"/>
                    <a:pt x="243345" y="1055791"/>
                    <a:pt x="543525" y="1055791"/>
                  </a:cubicBezTo>
                  <a:cubicBezTo>
                    <a:pt x="843706" y="1055791"/>
                    <a:pt x="1087051" y="819444"/>
                    <a:pt x="1087051" y="527895"/>
                  </a:cubicBezTo>
                  <a:cubicBezTo>
                    <a:pt x="1087051" y="236347"/>
                    <a:pt x="843706" y="0"/>
                    <a:pt x="543525" y="0"/>
                  </a:cubicBezTo>
                  <a:close/>
                </a:path>
              </a:pathLst>
            </a:custGeom>
            <a:solidFill>
              <a:srgbClr val="36FC36"/>
            </a:solidFill>
            <a:ln w="38100" cap="sq">
              <a:solidFill>
                <a:srgbClr val="FF914D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101911" y="-53420"/>
              <a:ext cx="883229" cy="10102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200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7058338" y="285348"/>
            <a:ext cx="491966" cy="1025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43"/>
              </a:lnSpc>
            </a:pPr>
            <a:r>
              <a:rPr lang="en-US" b="true" sz="5387">
                <a:solidFill>
                  <a:srgbClr val="5222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X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835550" y="8915306"/>
            <a:ext cx="16185623" cy="1280311"/>
          </a:xfrm>
          <a:custGeom>
            <a:avLst/>
            <a:gdLst/>
            <a:ahLst/>
            <a:cxnLst/>
            <a:rect r="r" b="b" t="t" l="l"/>
            <a:pathLst>
              <a:path h="1280311" w="16185623">
                <a:moveTo>
                  <a:pt x="0" y="0"/>
                </a:moveTo>
                <a:lnTo>
                  <a:pt x="16185623" y="0"/>
                </a:lnTo>
                <a:lnTo>
                  <a:pt x="16185623" y="1280311"/>
                </a:lnTo>
                <a:lnTo>
                  <a:pt x="0" y="128031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-277" b="-79081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7633220" y="8915306"/>
            <a:ext cx="9248958" cy="1280311"/>
            <a:chOff x="0" y="0"/>
            <a:chExt cx="2435939" cy="33720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435939" cy="337201"/>
            </a:xfrm>
            <a:custGeom>
              <a:avLst/>
              <a:gdLst/>
              <a:ahLst/>
              <a:cxnLst/>
              <a:rect r="r" b="b" t="t" l="l"/>
              <a:pathLst>
                <a:path h="337201" w="2435939">
                  <a:moveTo>
                    <a:pt x="0" y="0"/>
                  </a:moveTo>
                  <a:lnTo>
                    <a:pt x="2435939" y="0"/>
                  </a:lnTo>
                  <a:lnTo>
                    <a:pt x="2435939" y="337201"/>
                  </a:lnTo>
                  <a:lnTo>
                    <a:pt x="0" y="337201"/>
                  </a:lnTo>
                  <a:close/>
                </a:path>
              </a:pathLst>
            </a:custGeom>
            <a:solidFill>
              <a:srgbClr val="522200">
                <a:alpha val="69804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2435939" cy="375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53919" y="433819"/>
            <a:ext cx="1079301" cy="1847067"/>
          </a:xfrm>
          <a:custGeom>
            <a:avLst/>
            <a:gdLst/>
            <a:ahLst/>
            <a:cxnLst/>
            <a:rect r="r" b="b" t="t" l="l"/>
            <a:pathLst>
              <a:path h="1847067" w="1079301">
                <a:moveTo>
                  <a:pt x="0" y="0"/>
                </a:moveTo>
                <a:lnTo>
                  <a:pt x="1079301" y="0"/>
                </a:lnTo>
                <a:lnTo>
                  <a:pt x="1079301" y="1847067"/>
                </a:lnTo>
                <a:lnTo>
                  <a:pt x="0" y="18470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801" t="0" r="-45882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387848" y="433819"/>
            <a:ext cx="876731" cy="1847067"/>
          </a:xfrm>
          <a:custGeom>
            <a:avLst/>
            <a:gdLst/>
            <a:ahLst/>
            <a:cxnLst/>
            <a:rect r="r" b="b" t="t" l="l"/>
            <a:pathLst>
              <a:path h="1847067" w="876731">
                <a:moveTo>
                  <a:pt x="0" y="0"/>
                </a:moveTo>
                <a:lnTo>
                  <a:pt x="876731" y="0"/>
                </a:lnTo>
                <a:lnTo>
                  <a:pt x="876731" y="1847067"/>
                </a:lnTo>
                <a:lnTo>
                  <a:pt x="0" y="18470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5459" t="0" r="-441631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208472" y="447273"/>
            <a:ext cx="890035" cy="1820157"/>
          </a:xfrm>
          <a:custGeom>
            <a:avLst/>
            <a:gdLst/>
            <a:ahLst/>
            <a:cxnLst/>
            <a:rect r="r" b="b" t="t" l="l"/>
            <a:pathLst>
              <a:path h="1820157" w="890035">
                <a:moveTo>
                  <a:pt x="0" y="0"/>
                </a:moveTo>
                <a:lnTo>
                  <a:pt x="890036" y="0"/>
                </a:lnTo>
                <a:lnTo>
                  <a:pt x="890036" y="1820158"/>
                </a:lnTo>
                <a:lnTo>
                  <a:pt x="0" y="18201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5149" t="0" r="-510638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62870" y="447273"/>
            <a:ext cx="956263" cy="1820157"/>
          </a:xfrm>
          <a:custGeom>
            <a:avLst/>
            <a:gdLst/>
            <a:ahLst/>
            <a:cxnLst/>
            <a:rect r="r" b="b" t="t" l="l"/>
            <a:pathLst>
              <a:path h="1820157" w="956263">
                <a:moveTo>
                  <a:pt x="0" y="0"/>
                </a:moveTo>
                <a:lnTo>
                  <a:pt x="956262" y="0"/>
                </a:lnTo>
                <a:lnTo>
                  <a:pt x="956262" y="1820158"/>
                </a:lnTo>
                <a:lnTo>
                  <a:pt x="0" y="18201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3356" t="0" r="-44355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918673" y="447273"/>
            <a:ext cx="754857" cy="1820157"/>
          </a:xfrm>
          <a:custGeom>
            <a:avLst/>
            <a:gdLst/>
            <a:ahLst/>
            <a:cxnLst/>
            <a:rect r="r" b="b" t="t" l="l"/>
            <a:pathLst>
              <a:path h="1820157" w="754857">
                <a:moveTo>
                  <a:pt x="0" y="0"/>
                </a:moveTo>
                <a:lnTo>
                  <a:pt x="754857" y="0"/>
                </a:lnTo>
                <a:lnTo>
                  <a:pt x="754857" y="1820158"/>
                </a:lnTo>
                <a:lnTo>
                  <a:pt x="0" y="18201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01939" t="0" r="-530239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89065" y="447273"/>
            <a:ext cx="740268" cy="1820157"/>
          </a:xfrm>
          <a:custGeom>
            <a:avLst/>
            <a:gdLst/>
            <a:ahLst/>
            <a:cxnLst/>
            <a:rect r="r" b="b" t="t" l="l"/>
            <a:pathLst>
              <a:path h="1820157" w="740268">
                <a:moveTo>
                  <a:pt x="0" y="0"/>
                </a:moveTo>
                <a:lnTo>
                  <a:pt x="740268" y="0"/>
                </a:lnTo>
                <a:lnTo>
                  <a:pt x="740268" y="1820158"/>
                </a:lnTo>
                <a:lnTo>
                  <a:pt x="0" y="18201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2367" t="0" r="-666211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294850" y="3066899"/>
            <a:ext cx="871843" cy="1492033"/>
          </a:xfrm>
          <a:custGeom>
            <a:avLst/>
            <a:gdLst/>
            <a:ahLst/>
            <a:cxnLst/>
            <a:rect r="r" b="b" t="t" l="l"/>
            <a:pathLst>
              <a:path h="1492033" w="871843">
                <a:moveTo>
                  <a:pt x="0" y="0"/>
                </a:moveTo>
                <a:lnTo>
                  <a:pt x="871843" y="0"/>
                </a:lnTo>
                <a:lnTo>
                  <a:pt x="871843" y="1492032"/>
                </a:lnTo>
                <a:lnTo>
                  <a:pt x="0" y="14920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801" t="0" r="-458824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02941">
            <a:off x="6206286" y="3381190"/>
            <a:ext cx="1726885" cy="787891"/>
          </a:xfrm>
          <a:custGeom>
            <a:avLst/>
            <a:gdLst/>
            <a:ahLst/>
            <a:cxnLst/>
            <a:rect r="r" b="b" t="t" l="l"/>
            <a:pathLst>
              <a:path h="787891" w="1726885">
                <a:moveTo>
                  <a:pt x="0" y="0"/>
                </a:moveTo>
                <a:lnTo>
                  <a:pt x="1726885" y="0"/>
                </a:lnTo>
                <a:lnTo>
                  <a:pt x="1726885" y="787891"/>
                </a:lnTo>
                <a:lnTo>
                  <a:pt x="0" y="7878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149753" y="3127752"/>
            <a:ext cx="650440" cy="1370325"/>
          </a:xfrm>
          <a:custGeom>
            <a:avLst/>
            <a:gdLst/>
            <a:ahLst/>
            <a:cxnLst/>
            <a:rect r="r" b="b" t="t" l="l"/>
            <a:pathLst>
              <a:path h="1370325" w="650440">
                <a:moveTo>
                  <a:pt x="0" y="0"/>
                </a:moveTo>
                <a:lnTo>
                  <a:pt x="650440" y="0"/>
                </a:lnTo>
                <a:lnTo>
                  <a:pt x="650440" y="1370326"/>
                </a:lnTo>
                <a:lnTo>
                  <a:pt x="0" y="13703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5459" t="0" r="-441631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28738" y="5516615"/>
            <a:ext cx="13916530" cy="1468862"/>
          </a:xfrm>
          <a:custGeom>
            <a:avLst/>
            <a:gdLst/>
            <a:ahLst/>
            <a:cxnLst/>
            <a:rect r="r" b="b" t="t" l="l"/>
            <a:pathLst>
              <a:path h="1468862" w="13916530">
                <a:moveTo>
                  <a:pt x="0" y="0"/>
                </a:moveTo>
                <a:lnTo>
                  <a:pt x="13916530" y="0"/>
                </a:lnTo>
                <a:lnTo>
                  <a:pt x="13916530" y="1468863"/>
                </a:lnTo>
                <a:lnTo>
                  <a:pt x="0" y="146886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1715059" y="5469723"/>
            <a:ext cx="2785095" cy="1580952"/>
            <a:chOff x="0" y="0"/>
            <a:chExt cx="823836" cy="46764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23836" cy="467649"/>
            </a:xfrm>
            <a:custGeom>
              <a:avLst/>
              <a:gdLst/>
              <a:ahLst/>
              <a:cxnLst/>
              <a:rect r="r" b="b" t="t" l="l"/>
              <a:pathLst>
                <a:path h="467649" w="823836">
                  <a:moveTo>
                    <a:pt x="0" y="0"/>
                  </a:moveTo>
                  <a:lnTo>
                    <a:pt x="823836" y="0"/>
                  </a:lnTo>
                  <a:lnTo>
                    <a:pt x="823836" y="467649"/>
                  </a:lnTo>
                  <a:lnTo>
                    <a:pt x="0" y="4676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CB4E01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23836" cy="5057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8436466" y="2969553"/>
            <a:ext cx="7666511" cy="1436247"/>
          </a:xfrm>
          <a:custGeom>
            <a:avLst/>
            <a:gdLst/>
            <a:ahLst/>
            <a:cxnLst/>
            <a:rect r="r" b="b" t="t" l="l"/>
            <a:pathLst>
              <a:path h="1436247" w="7666511">
                <a:moveTo>
                  <a:pt x="0" y="0"/>
                </a:moveTo>
                <a:lnTo>
                  <a:pt x="7666511" y="0"/>
                </a:lnTo>
                <a:lnTo>
                  <a:pt x="7666511" y="1436247"/>
                </a:lnTo>
                <a:lnTo>
                  <a:pt x="0" y="143624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31383" t="0" r="-30582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28738" y="2964824"/>
            <a:ext cx="792465" cy="1620622"/>
          </a:xfrm>
          <a:custGeom>
            <a:avLst/>
            <a:gdLst/>
            <a:ahLst/>
            <a:cxnLst/>
            <a:rect r="r" b="b" t="t" l="l"/>
            <a:pathLst>
              <a:path h="1620622" w="792465">
                <a:moveTo>
                  <a:pt x="0" y="0"/>
                </a:moveTo>
                <a:lnTo>
                  <a:pt x="792465" y="0"/>
                </a:lnTo>
                <a:lnTo>
                  <a:pt x="792465" y="1620622"/>
                </a:lnTo>
                <a:lnTo>
                  <a:pt x="0" y="16206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5149" t="0" r="-510638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565745" y="7212600"/>
            <a:ext cx="6537233" cy="1551558"/>
          </a:xfrm>
          <a:custGeom>
            <a:avLst/>
            <a:gdLst/>
            <a:ahLst/>
            <a:cxnLst/>
            <a:rect r="r" b="b" t="t" l="l"/>
            <a:pathLst>
              <a:path h="1551558" w="6537233">
                <a:moveTo>
                  <a:pt x="0" y="0"/>
                </a:moveTo>
                <a:lnTo>
                  <a:pt x="6537232" y="0"/>
                </a:lnTo>
                <a:lnTo>
                  <a:pt x="6537232" y="1551558"/>
                </a:lnTo>
                <a:lnTo>
                  <a:pt x="0" y="155155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  <a:ln w="38100" cap="sq">
            <a:solidFill>
              <a:srgbClr val="FF914D"/>
            </a:solidFill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8003354" y="845543"/>
            <a:ext cx="925008" cy="918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43"/>
              </a:lnSpc>
            </a:pPr>
            <a:r>
              <a:rPr lang="en-US" b="true" sz="5387">
                <a:solidFill>
                  <a:srgbClr val="5222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|0⟩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880154" y="376669"/>
            <a:ext cx="5320159" cy="1681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8"/>
              </a:lnSpc>
            </a:pPr>
            <a:r>
              <a:rPr lang="en-US" sz="3198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Representação</a:t>
            </a:r>
            <a:r>
              <a:rPr lang="en-US" sz="3198" b="true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198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da</a:t>
            </a:r>
            <a:r>
              <a:rPr lang="en-US" sz="3198" b="true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ORDEM de aplicação das portas </a:t>
            </a:r>
            <a:r>
              <a:rPr lang="en-US" sz="3198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na</a:t>
            </a:r>
            <a:r>
              <a:rPr lang="en-US" sz="3198" b="true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hora do Cálculo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465681" y="3407919"/>
            <a:ext cx="747207" cy="733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3"/>
              </a:lnSpc>
            </a:pPr>
            <a:r>
              <a:rPr lang="en-US" b="true" sz="4352">
                <a:solidFill>
                  <a:srgbClr val="5222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|0⟩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813813" y="1944800"/>
            <a:ext cx="1537927" cy="3207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99"/>
              </a:lnSpc>
            </a:pPr>
            <a:r>
              <a:rPr lang="en-US" sz="16856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23" id="23"/>
          <p:cNvSpPr txBox="true"/>
          <p:nvPr/>
        </p:nvSpPr>
        <p:spPr>
          <a:xfrm rot="-10800000">
            <a:off x="4158052" y="2432033"/>
            <a:ext cx="1537927" cy="3207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99"/>
              </a:lnSpc>
            </a:pPr>
            <a:r>
              <a:rPr lang="en-US" sz="16856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56923" y="1944800"/>
            <a:ext cx="1537927" cy="3207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99"/>
              </a:lnSpc>
            </a:pPr>
            <a:r>
              <a:rPr lang="en-US" sz="16856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25" id="25"/>
          <p:cNvSpPr txBox="true"/>
          <p:nvPr/>
        </p:nvSpPr>
        <p:spPr>
          <a:xfrm rot="-10800000">
            <a:off x="4656951" y="2432033"/>
            <a:ext cx="1537927" cy="3207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99"/>
              </a:lnSpc>
            </a:pPr>
            <a:r>
              <a:rPr lang="en-US" sz="16856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6733839" y="285850"/>
            <a:ext cx="1140966" cy="1108155"/>
            <a:chOff x="0" y="0"/>
            <a:chExt cx="1087051" cy="105579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87051" cy="1055791"/>
            </a:xfrm>
            <a:custGeom>
              <a:avLst/>
              <a:gdLst/>
              <a:ahLst/>
              <a:cxnLst/>
              <a:rect r="r" b="b" t="t" l="l"/>
              <a:pathLst>
                <a:path h="1055791" w="1087051">
                  <a:moveTo>
                    <a:pt x="543525" y="0"/>
                  </a:moveTo>
                  <a:cubicBezTo>
                    <a:pt x="243345" y="0"/>
                    <a:pt x="0" y="236347"/>
                    <a:pt x="0" y="527895"/>
                  </a:cubicBezTo>
                  <a:cubicBezTo>
                    <a:pt x="0" y="819444"/>
                    <a:pt x="243345" y="1055791"/>
                    <a:pt x="543525" y="1055791"/>
                  </a:cubicBezTo>
                  <a:cubicBezTo>
                    <a:pt x="843706" y="1055791"/>
                    <a:pt x="1087051" y="819444"/>
                    <a:pt x="1087051" y="527895"/>
                  </a:cubicBezTo>
                  <a:cubicBezTo>
                    <a:pt x="1087051" y="236347"/>
                    <a:pt x="843706" y="0"/>
                    <a:pt x="543525" y="0"/>
                  </a:cubicBezTo>
                  <a:close/>
                </a:path>
              </a:pathLst>
            </a:custGeom>
            <a:solidFill>
              <a:srgbClr val="36FC36"/>
            </a:solidFill>
            <a:ln w="38100" cap="sq">
              <a:solidFill>
                <a:srgbClr val="FF914D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101911" y="-53420"/>
              <a:ext cx="883229" cy="10102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200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7058338" y="285348"/>
            <a:ext cx="491966" cy="1025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43"/>
              </a:lnSpc>
            </a:pPr>
            <a:r>
              <a:rPr lang="en-US" b="true" sz="5387">
                <a:solidFill>
                  <a:srgbClr val="5222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Z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835550" y="8915306"/>
            <a:ext cx="16185623" cy="1280311"/>
          </a:xfrm>
          <a:custGeom>
            <a:avLst/>
            <a:gdLst/>
            <a:ahLst/>
            <a:cxnLst/>
            <a:rect r="r" b="b" t="t" l="l"/>
            <a:pathLst>
              <a:path h="1280311" w="16185623">
                <a:moveTo>
                  <a:pt x="0" y="0"/>
                </a:moveTo>
                <a:lnTo>
                  <a:pt x="16185623" y="0"/>
                </a:lnTo>
                <a:lnTo>
                  <a:pt x="16185623" y="1280311"/>
                </a:lnTo>
                <a:lnTo>
                  <a:pt x="0" y="128031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-277" b="-79081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9880154" y="8915306"/>
            <a:ext cx="7002023" cy="1280311"/>
            <a:chOff x="0" y="0"/>
            <a:chExt cx="1844154" cy="337201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844154" cy="337201"/>
            </a:xfrm>
            <a:custGeom>
              <a:avLst/>
              <a:gdLst/>
              <a:ahLst/>
              <a:cxnLst/>
              <a:rect r="r" b="b" t="t" l="l"/>
              <a:pathLst>
                <a:path h="337201" w="1844154">
                  <a:moveTo>
                    <a:pt x="0" y="0"/>
                  </a:moveTo>
                  <a:lnTo>
                    <a:pt x="1844154" y="0"/>
                  </a:lnTo>
                  <a:lnTo>
                    <a:pt x="1844154" y="337201"/>
                  </a:lnTo>
                  <a:lnTo>
                    <a:pt x="0" y="337201"/>
                  </a:lnTo>
                  <a:close/>
                </a:path>
              </a:pathLst>
            </a:custGeom>
            <a:solidFill>
              <a:srgbClr val="522200">
                <a:alpha val="69804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844154" cy="375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4383088"/>
            <a:ext cx="18288000" cy="1898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b="true" sz="9999" spc="1599">
                <a:solidFill>
                  <a:srgbClr val="5222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Revisão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42865" y="653380"/>
            <a:ext cx="559403" cy="957338"/>
          </a:xfrm>
          <a:custGeom>
            <a:avLst/>
            <a:gdLst/>
            <a:ahLst/>
            <a:cxnLst/>
            <a:rect r="r" b="b" t="t" l="l"/>
            <a:pathLst>
              <a:path h="957338" w="559403">
                <a:moveTo>
                  <a:pt x="0" y="0"/>
                </a:moveTo>
                <a:lnTo>
                  <a:pt x="559403" y="0"/>
                </a:lnTo>
                <a:lnTo>
                  <a:pt x="559403" y="957338"/>
                </a:lnTo>
                <a:lnTo>
                  <a:pt x="0" y="9573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801" t="0" r="-45882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2941">
            <a:off x="6116733" y="833355"/>
            <a:ext cx="1598990" cy="729539"/>
          </a:xfrm>
          <a:custGeom>
            <a:avLst/>
            <a:gdLst/>
            <a:ahLst/>
            <a:cxnLst/>
            <a:rect r="r" b="b" t="t" l="l"/>
            <a:pathLst>
              <a:path h="729539" w="1598990">
                <a:moveTo>
                  <a:pt x="0" y="0"/>
                </a:moveTo>
                <a:lnTo>
                  <a:pt x="1598990" y="0"/>
                </a:lnTo>
                <a:lnTo>
                  <a:pt x="1598990" y="729540"/>
                </a:lnTo>
                <a:lnTo>
                  <a:pt x="0" y="72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008133" y="692426"/>
            <a:ext cx="417344" cy="879246"/>
          </a:xfrm>
          <a:custGeom>
            <a:avLst/>
            <a:gdLst/>
            <a:ahLst/>
            <a:cxnLst/>
            <a:rect r="r" b="b" t="t" l="l"/>
            <a:pathLst>
              <a:path h="879246" w="417344">
                <a:moveTo>
                  <a:pt x="0" y="0"/>
                </a:moveTo>
                <a:lnTo>
                  <a:pt x="417344" y="0"/>
                </a:lnTo>
                <a:lnTo>
                  <a:pt x="417344" y="879246"/>
                </a:lnTo>
                <a:lnTo>
                  <a:pt x="0" y="8792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5459" t="0" r="-441631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60526" y="587886"/>
            <a:ext cx="508472" cy="1039845"/>
          </a:xfrm>
          <a:custGeom>
            <a:avLst/>
            <a:gdLst/>
            <a:ahLst/>
            <a:cxnLst/>
            <a:rect r="r" b="b" t="t" l="l"/>
            <a:pathLst>
              <a:path h="1039845" w="508472">
                <a:moveTo>
                  <a:pt x="0" y="0"/>
                </a:moveTo>
                <a:lnTo>
                  <a:pt x="508472" y="0"/>
                </a:lnTo>
                <a:lnTo>
                  <a:pt x="508472" y="1039845"/>
                </a:lnTo>
                <a:lnTo>
                  <a:pt x="0" y="10398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5149" t="0" r="-51063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82934" y="419464"/>
            <a:ext cx="723276" cy="1376689"/>
          </a:xfrm>
          <a:custGeom>
            <a:avLst/>
            <a:gdLst/>
            <a:ahLst/>
            <a:cxnLst/>
            <a:rect r="r" b="b" t="t" l="l"/>
            <a:pathLst>
              <a:path h="1376689" w="723276">
                <a:moveTo>
                  <a:pt x="0" y="0"/>
                </a:moveTo>
                <a:lnTo>
                  <a:pt x="723276" y="0"/>
                </a:lnTo>
                <a:lnTo>
                  <a:pt x="723276" y="1376688"/>
                </a:lnTo>
                <a:lnTo>
                  <a:pt x="0" y="13766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13356" t="0" r="-443551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696284" y="6638953"/>
            <a:ext cx="6194866" cy="1420841"/>
          </a:xfrm>
          <a:custGeom>
            <a:avLst/>
            <a:gdLst/>
            <a:ahLst/>
            <a:cxnLst/>
            <a:rect r="r" b="b" t="t" l="l"/>
            <a:pathLst>
              <a:path h="1420841" w="6194866">
                <a:moveTo>
                  <a:pt x="0" y="0"/>
                </a:moveTo>
                <a:lnTo>
                  <a:pt x="6194866" y="0"/>
                </a:lnTo>
                <a:lnTo>
                  <a:pt x="6194866" y="1420841"/>
                </a:lnTo>
                <a:lnTo>
                  <a:pt x="0" y="14208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38100" cap="sq">
            <a:solidFill>
              <a:srgbClr val="FF914D"/>
            </a:solidFill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039436" y="6638953"/>
            <a:ext cx="1665623" cy="1420841"/>
          </a:xfrm>
          <a:custGeom>
            <a:avLst/>
            <a:gdLst/>
            <a:ahLst/>
            <a:cxnLst/>
            <a:rect r="r" b="b" t="t" l="l"/>
            <a:pathLst>
              <a:path h="1420841" w="1665623">
                <a:moveTo>
                  <a:pt x="0" y="0"/>
                </a:moveTo>
                <a:lnTo>
                  <a:pt x="1665622" y="0"/>
                </a:lnTo>
                <a:lnTo>
                  <a:pt x="1665622" y="1420841"/>
                </a:lnTo>
                <a:lnTo>
                  <a:pt x="0" y="142084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271924" b="0"/>
            </a:stretch>
          </a:blipFill>
          <a:ln w="38100" cap="sq">
            <a:solidFill>
              <a:srgbClr val="FF914D"/>
            </a:solidFill>
            <a:prstDash val="solid"/>
            <a:miter/>
          </a:ln>
        </p:spPr>
      </p:sp>
      <p:grpSp>
        <p:nvGrpSpPr>
          <p:cNvPr name="Group 10" id="10"/>
          <p:cNvGrpSpPr/>
          <p:nvPr/>
        </p:nvGrpSpPr>
        <p:grpSpPr>
          <a:xfrm rot="0">
            <a:off x="16733839" y="285850"/>
            <a:ext cx="1140966" cy="1108155"/>
            <a:chOff x="0" y="0"/>
            <a:chExt cx="1087051" cy="105579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87051" cy="1055791"/>
            </a:xfrm>
            <a:custGeom>
              <a:avLst/>
              <a:gdLst/>
              <a:ahLst/>
              <a:cxnLst/>
              <a:rect r="r" b="b" t="t" l="l"/>
              <a:pathLst>
                <a:path h="1055791" w="1087051">
                  <a:moveTo>
                    <a:pt x="543525" y="0"/>
                  </a:moveTo>
                  <a:cubicBezTo>
                    <a:pt x="243345" y="0"/>
                    <a:pt x="0" y="236347"/>
                    <a:pt x="0" y="527895"/>
                  </a:cubicBezTo>
                  <a:cubicBezTo>
                    <a:pt x="0" y="819444"/>
                    <a:pt x="243345" y="1055791"/>
                    <a:pt x="543525" y="1055791"/>
                  </a:cubicBezTo>
                  <a:cubicBezTo>
                    <a:pt x="843706" y="1055791"/>
                    <a:pt x="1087051" y="819444"/>
                    <a:pt x="1087051" y="527895"/>
                  </a:cubicBezTo>
                  <a:cubicBezTo>
                    <a:pt x="1087051" y="236347"/>
                    <a:pt x="843706" y="0"/>
                    <a:pt x="543525" y="0"/>
                  </a:cubicBezTo>
                  <a:close/>
                </a:path>
              </a:pathLst>
            </a:custGeom>
            <a:solidFill>
              <a:srgbClr val="36FC36"/>
            </a:solidFill>
            <a:ln w="38100" cap="sq">
              <a:solidFill>
                <a:srgbClr val="FF914D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01911" y="-53420"/>
              <a:ext cx="883229" cy="10102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20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8040394" y="272133"/>
            <a:ext cx="7467543" cy="1583376"/>
          </a:xfrm>
          <a:custGeom>
            <a:avLst/>
            <a:gdLst/>
            <a:ahLst/>
            <a:cxnLst/>
            <a:rect r="r" b="b" t="t" l="l"/>
            <a:pathLst>
              <a:path h="1583376" w="7467543">
                <a:moveTo>
                  <a:pt x="0" y="0"/>
                </a:moveTo>
                <a:lnTo>
                  <a:pt x="7467544" y="0"/>
                </a:lnTo>
                <a:lnTo>
                  <a:pt x="7467544" y="1583376"/>
                </a:lnTo>
                <a:lnTo>
                  <a:pt x="0" y="15833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8700" y="1991201"/>
            <a:ext cx="7819196" cy="4932331"/>
          </a:xfrm>
          <a:custGeom>
            <a:avLst/>
            <a:gdLst/>
            <a:ahLst/>
            <a:cxnLst/>
            <a:rect r="r" b="b" t="t" l="l"/>
            <a:pathLst>
              <a:path h="4932331" w="7819196">
                <a:moveTo>
                  <a:pt x="0" y="0"/>
                </a:moveTo>
                <a:lnTo>
                  <a:pt x="7819196" y="0"/>
                </a:lnTo>
                <a:lnTo>
                  <a:pt x="7819196" y="4932332"/>
                </a:lnTo>
                <a:lnTo>
                  <a:pt x="0" y="493233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6932307"/>
            <a:ext cx="7819196" cy="1722684"/>
          </a:xfrm>
          <a:custGeom>
            <a:avLst/>
            <a:gdLst/>
            <a:ahLst/>
            <a:cxnLst/>
            <a:rect r="r" b="b" t="t" l="l"/>
            <a:pathLst>
              <a:path h="1722684" w="7819196">
                <a:moveTo>
                  <a:pt x="0" y="0"/>
                </a:moveTo>
                <a:lnTo>
                  <a:pt x="7819196" y="0"/>
                </a:lnTo>
                <a:lnTo>
                  <a:pt x="7819196" y="1722685"/>
                </a:lnTo>
                <a:lnTo>
                  <a:pt x="0" y="172268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12842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039436" y="3295314"/>
            <a:ext cx="6297797" cy="2829655"/>
          </a:xfrm>
          <a:custGeom>
            <a:avLst/>
            <a:gdLst/>
            <a:ahLst/>
            <a:cxnLst/>
            <a:rect r="r" b="b" t="t" l="l"/>
            <a:pathLst>
              <a:path h="2829655" w="6297797">
                <a:moveTo>
                  <a:pt x="0" y="0"/>
                </a:moveTo>
                <a:lnTo>
                  <a:pt x="6297797" y="0"/>
                </a:lnTo>
                <a:lnTo>
                  <a:pt x="6297797" y="2829655"/>
                </a:lnTo>
                <a:lnTo>
                  <a:pt x="0" y="282965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true" rot="-3645319">
            <a:off x="8186839" y="5820907"/>
            <a:ext cx="2674180" cy="1083043"/>
          </a:xfrm>
          <a:custGeom>
            <a:avLst/>
            <a:gdLst/>
            <a:ahLst/>
            <a:cxnLst/>
            <a:rect r="r" b="b" t="t" l="l"/>
            <a:pathLst>
              <a:path h="1083043" w="2674180">
                <a:moveTo>
                  <a:pt x="2674180" y="1083043"/>
                </a:moveTo>
                <a:lnTo>
                  <a:pt x="0" y="1083043"/>
                </a:lnTo>
                <a:lnTo>
                  <a:pt x="0" y="0"/>
                </a:lnTo>
                <a:lnTo>
                  <a:pt x="2674180" y="0"/>
                </a:lnTo>
                <a:lnTo>
                  <a:pt x="2674180" y="1083043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true" rot="-1339680">
            <a:off x="8766460" y="8117940"/>
            <a:ext cx="1654393" cy="591445"/>
          </a:xfrm>
          <a:custGeom>
            <a:avLst/>
            <a:gdLst/>
            <a:ahLst/>
            <a:cxnLst/>
            <a:rect r="r" b="b" t="t" l="l"/>
            <a:pathLst>
              <a:path h="591445" w="1654393">
                <a:moveTo>
                  <a:pt x="0" y="591445"/>
                </a:moveTo>
                <a:lnTo>
                  <a:pt x="1654393" y="591445"/>
                </a:lnTo>
                <a:lnTo>
                  <a:pt x="1654393" y="0"/>
                </a:lnTo>
                <a:lnTo>
                  <a:pt x="0" y="0"/>
                </a:lnTo>
                <a:lnTo>
                  <a:pt x="0" y="591445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494109" y="873458"/>
            <a:ext cx="479433" cy="469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9"/>
              </a:lnSpc>
            </a:pPr>
            <a:r>
              <a:rPr lang="en-US" b="true" sz="2792">
                <a:solidFill>
                  <a:srgbClr val="5222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|0⟩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434216" y="-66697"/>
            <a:ext cx="986785" cy="2057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42"/>
              </a:lnSpc>
            </a:pPr>
            <a:r>
              <a:rPr lang="en-US" sz="10815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21" id="21"/>
          <p:cNvSpPr txBox="true"/>
          <p:nvPr/>
        </p:nvSpPr>
        <p:spPr>
          <a:xfrm rot="-10800000">
            <a:off x="4296724" y="246029"/>
            <a:ext cx="986785" cy="2057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42"/>
              </a:lnSpc>
            </a:pPr>
            <a:r>
              <a:rPr lang="en-US" sz="10815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756080" y="-66697"/>
            <a:ext cx="986785" cy="2057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42"/>
              </a:lnSpc>
            </a:pPr>
            <a:r>
              <a:rPr lang="en-US" sz="10815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23" id="23"/>
          <p:cNvSpPr txBox="true"/>
          <p:nvPr/>
        </p:nvSpPr>
        <p:spPr>
          <a:xfrm rot="-10800000">
            <a:off x="4616834" y="246029"/>
            <a:ext cx="986785" cy="2057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42"/>
              </a:lnSpc>
            </a:pPr>
            <a:r>
              <a:rPr lang="en-US" sz="10815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928683" y="-77504"/>
            <a:ext cx="986785" cy="2057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42"/>
              </a:lnSpc>
            </a:pPr>
            <a:r>
              <a:rPr lang="en-US" sz="10815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25" id="25"/>
          <p:cNvSpPr txBox="true"/>
          <p:nvPr/>
        </p:nvSpPr>
        <p:spPr>
          <a:xfrm rot="-10800000">
            <a:off x="4938298" y="235222"/>
            <a:ext cx="986785" cy="2057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42"/>
              </a:lnSpc>
            </a:pPr>
            <a:r>
              <a:rPr lang="en-US" sz="10815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058338" y="285348"/>
            <a:ext cx="491966" cy="1025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43"/>
              </a:lnSpc>
            </a:pPr>
            <a:r>
              <a:rPr lang="en-US" b="true" sz="5387">
                <a:solidFill>
                  <a:srgbClr val="5222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Y</a:t>
            </a:r>
          </a:p>
        </p:txBody>
      </p:sp>
      <p:sp>
        <p:nvSpPr>
          <p:cNvPr name="Freeform 27" id="27"/>
          <p:cNvSpPr/>
          <p:nvPr/>
        </p:nvSpPr>
        <p:spPr>
          <a:xfrm flipH="true" flipV="true" rot="-2602196">
            <a:off x="8696732" y="2058961"/>
            <a:ext cx="1654393" cy="591445"/>
          </a:xfrm>
          <a:custGeom>
            <a:avLst/>
            <a:gdLst/>
            <a:ahLst/>
            <a:cxnLst/>
            <a:rect r="r" b="b" t="t" l="l"/>
            <a:pathLst>
              <a:path h="591445" w="1654393">
                <a:moveTo>
                  <a:pt x="1654393" y="591446"/>
                </a:moveTo>
                <a:lnTo>
                  <a:pt x="0" y="591446"/>
                </a:lnTo>
                <a:lnTo>
                  <a:pt x="0" y="0"/>
                </a:lnTo>
                <a:lnTo>
                  <a:pt x="1654393" y="0"/>
                </a:lnTo>
                <a:lnTo>
                  <a:pt x="1654393" y="591446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835550" y="8915306"/>
            <a:ext cx="16185623" cy="1280311"/>
          </a:xfrm>
          <a:custGeom>
            <a:avLst/>
            <a:gdLst/>
            <a:ahLst/>
            <a:cxnLst/>
            <a:rect r="r" b="b" t="t" l="l"/>
            <a:pathLst>
              <a:path h="1280311" w="16185623">
                <a:moveTo>
                  <a:pt x="0" y="0"/>
                </a:moveTo>
                <a:lnTo>
                  <a:pt x="16185623" y="0"/>
                </a:lnTo>
                <a:lnTo>
                  <a:pt x="16185623" y="1280311"/>
                </a:lnTo>
                <a:lnTo>
                  <a:pt x="0" y="1280311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-277" b="-79081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12268597" y="8915306"/>
            <a:ext cx="4613580" cy="1280311"/>
            <a:chOff x="0" y="0"/>
            <a:chExt cx="1215099" cy="33720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215099" cy="337201"/>
            </a:xfrm>
            <a:custGeom>
              <a:avLst/>
              <a:gdLst/>
              <a:ahLst/>
              <a:cxnLst/>
              <a:rect r="r" b="b" t="t" l="l"/>
              <a:pathLst>
                <a:path h="337201" w="1215099">
                  <a:moveTo>
                    <a:pt x="0" y="0"/>
                  </a:moveTo>
                  <a:lnTo>
                    <a:pt x="1215099" y="0"/>
                  </a:lnTo>
                  <a:lnTo>
                    <a:pt x="1215099" y="337201"/>
                  </a:lnTo>
                  <a:lnTo>
                    <a:pt x="0" y="337201"/>
                  </a:lnTo>
                  <a:close/>
                </a:path>
              </a:pathLst>
            </a:custGeom>
            <a:solidFill>
              <a:srgbClr val="522200">
                <a:alpha val="69804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1215099" cy="375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49676" y="1049736"/>
            <a:ext cx="604323" cy="1034211"/>
          </a:xfrm>
          <a:custGeom>
            <a:avLst/>
            <a:gdLst/>
            <a:ahLst/>
            <a:cxnLst/>
            <a:rect r="r" b="b" t="t" l="l"/>
            <a:pathLst>
              <a:path h="1034211" w="604323">
                <a:moveTo>
                  <a:pt x="0" y="0"/>
                </a:moveTo>
                <a:lnTo>
                  <a:pt x="604323" y="0"/>
                </a:lnTo>
                <a:lnTo>
                  <a:pt x="604323" y="1034211"/>
                </a:lnTo>
                <a:lnTo>
                  <a:pt x="0" y="10342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801" t="0" r="-45882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2941">
            <a:off x="7691517" y="1189381"/>
            <a:ext cx="1727388" cy="788121"/>
          </a:xfrm>
          <a:custGeom>
            <a:avLst/>
            <a:gdLst/>
            <a:ahLst/>
            <a:cxnLst/>
            <a:rect r="r" b="b" t="t" l="l"/>
            <a:pathLst>
              <a:path h="788121" w="1727388">
                <a:moveTo>
                  <a:pt x="0" y="0"/>
                </a:moveTo>
                <a:lnTo>
                  <a:pt x="1727388" y="0"/>
                </a:lnTo>
                <a:lnTo>
                  <a:pt x="1727388" y="788121"/>
                </a:lnTo>
                <a:lnTo>
                  <a:pt x="0" y="7881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55945" y="1091917"/>
            <a:ext cx="450857" cy="949849"/>
          </a:xfrm>
          <a:custGeom>
            <a:avLst/>
            <a:gdLst/>
            <a:ahLst/>
            <a:cxnLst/>
            <a:rect r="r" b="b" t="t" l="l"/>
            <a:pathLst>
              <a:path h="949849" w="450857">
                <a:moveTo>
                  <a:pt x="0" y="0"/>
                </a:moveTo>
                <a:lnTo>
                  <a:pt x="450857" y="0"/>
                </a:lnTo>
                <a:lnTo>
                  <a:pt x="450857" y="949849"/>
                </a:lnTo>
                <a:lnTo>
                  <a:pt x="0" y="9498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5459" t="0" r="-441631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40276" y="978982"/>
            <a:ext cx="549302" cy="1123344"/>
          </a:xfrm>
          <a:custGeom>
            <a:avLst/>
            <a:gdLst/>
            <a:ahLst/>
            <a:cxnLst/>
            <a:rect r="r" b="b" t="t" l="l"/>
            <a:pathLst>
              <a:path h="1123344" w="549302">
                <a:moveTo>
                  <a:pt x="0" y="0"/>
                </a:moveTo>
                <a:lnTo>
                  <a:pt x="549302" y="0"/>
                </a:lnTo>
                <a:lnTo>
                  <a:pt x="549302" y="1123344"/>
                </a:lnTo>
                <a:lnTo>
                  <a:pt x="0" y="11233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5149" t="0" r="-51063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6154" y="797036"/>
            <a:ext cx="781354" cy="1487236"/>
          </a:xfrm>
          <a:custGeom>
            <a:avLst/>
            <a:gdLst/>
            <a:ahLst/>
            <a:cxnLst/>
            <a:rect r="r" b="b" t="t" l="l"/>
            <a:pathLst>
              <a:path h="1487236" w="781354">
                <a:moveTo>
                  <a:pt x="0" y="0"/>
                </a:moveTo>
                <a:lnTo>
                  <a:pt x="781354" y="0"/>
                </a:lnTo>
                <a:lnTo>
                  <a:pt x="781354" y="1487236"/>
                </a:lnTo>
                <a:lnTo>
                  <a:pt x="0" y="14872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13356" t="0" r="-443551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98443" y="609675"/>
            <a:ext cx="754857" cy="1820157"/>
          </a:xfrm>
          <a:custGeom>
            <a:avLst/>
            <a:gdLst/>
            <a:ahLst/>
            <a:cxnLst/>
            <a:rect r="r" b="b" t="t" l="l"/>
            <a:pathLst>
              <a:path h="1820157" w="754857">
                <a:moveTo>
                  <a:pt x="0" y="0"/>
                </a:moveTo>
                <a:lnTo>
                  <a:pt x="754857" y="0"/>
                </a:lnTo>
                <a:lnTo>
                  <a:pt x="754857" y="1820157"/>
                </a:lnTo>
                <a:lnTo>
                  <a:pt x="0" y="18201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01939" t="0" r="-530239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842929" y="7116479"/>
            <a:ext cx="6986854" cy="1602489"/>
          </a:xfrm>
          <a:custGeom>
            <a:avLst/>
            <a:gdLst/>
            <a:ahLst/>
            <a:cxnLst/>
            <a:rect r="r" b="b" t="t" l="l"/>
            <a:pathLst>
              <a:path h="1602489" w="6986854">
                <a:moveTo>
                  <a:pt x="0" y="0"/>
                </a:moveTo>
                <a:lnTo>
                  <a:pt x="6986854" y="0"/>
                </a:lnTo>
                <a:lnTo>
                  <a:pt x="6986854" y="1602489"/>
                </a:lnTo>
                <a:lnTo>
                  <a:pt x="0" y="160248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  <a:ln w="38100" cap="sq">
            <a:solidFill>
              <a:srgbClr val="FF914D"/>
            </a:solidFill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8772203" y="7116479"/>
            <a:ext cx="1920003" cy="1602489"/>
          </a:xfrm>
          <a:custGeom>
            <a:avLst/>
            <a:gdLst/>
            <a:ahLst/>
            <a:cxnLst/>
            <a:rect r="r" b="b" t="t" l="l"/>
            <a:pathLst>
              <a:path h="1602489" w="1920003">
                <a:moveTo>
                  <a:pt x="0" y="0"/>
                </a:moveTo>
                <a:lnTo>
                  <a:pt x="1920003" y="0"/>
                </a:lnTo>
                <a:lnTo>
                  <a:pt x="1920003" y="1602489"/>
                </a:lnTo>
                <a:lnTo>
                  <a:pt x="0" y="160248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263898" b="0"/>
            </a:stretch>
          </a:blipFill>
          <a:ln w="38100" cap="sq">
            <a:solidFill>
              <a:srgbClr val="FF914D"/>
            </a:solidFill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9811316" y="750344"/>
            <a:ext cx="8178241" cy="1499344"/>
          </a:xfrm>
          <a:custGeom>
            <a:avLst/>
            <a:gdLst/>
            <a:ahLst/>
            <a:cxnLst/>
            <a:rect r="r" b="b" t="t" l="l"/>
            <a:pathLst>
              <a:path h="1499344" w="8178241">
                <a:moveTo>
                  <a:pt x="0" y="0"/>
                </a:moveTo>
                <a:lnTo>
                  <a:pt x="8178241" y="0"/>
                </a:lnTo>
                <a:lnTo>
                  <a:pt x="8178241" y="1499344"/>
                </a:lnTo>
                <a:lnTo>
                  <a:pt x="0" y="149934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538120" y="3406117"/>
            <a:ext cx="6107699" cy="822248"/>
          </a:xfrm>
          <a:custGeom>
            <a:avLst/>
            <a:gdLst/>
            <a:ahLst/>
            <a:cxnLst/>
            <a:rect r="r" b="b" t="t" l="l"/>
            <a:pathLst>
              <a:path h="822248" w="6107699">
                <a:moveTo>
                  <a:pt x="0" y="0"/>
                </a:moveTo>
                <a:lnTo>
                  <a:pt x="6107699" y="0"/>
                </a:lnTo>
                <a:lnTo>
                  <a:pt x="6107699" y="822248"/>
                </a:lnTo>
                <a:lnTo>
                  <a:pt x="0" y="82224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8814" t="-49804" r="-7024" b="-21344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06047" y="2752070"/>
            <a:ext cx="6710391" cy="5906149"/>
          </a:xfrm>
          <a:custGeom>
            <a:avLst/>
            <a:gdLst/>
            <a:ahLst/>
            <a:cxnLst/>
            <a:rect r="r" b="b" t="t" l="l"/>
            <a:pathLst>
              <a:path h="5906149" w="6710391">
                <a:moveTo>
                  <a:pt x="0" y="0"/>
                </a:moveTo>
                <a:lnTo>
                  <a:pt x="6710391" y="0"/>
                </a:lnTo>
                <a:lnTo>
                  <a:pt x="6710391" y="5906149"/>
                </a:lnTo>
                <a:lnTo>
                  <a:pt x="0" y="590614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538120" y="4699033"/>
            <a:ext cx="6107699" cy="1464946"/>
          </a:xfrm>
          <a:custGeom>
            <a:avLst/>
            <a:gdLst/>
            <a:ahLst/>
            <a:cxnLst/>
            <a:rect r="r" b="b" t="t" l="l"/>
            <a:pathLst>
              <a:path h="1464946" w="6107699">
                <a:moveTo>
                  <a:pt x="0" y="0"/>
                </a:moveTo>
                <a:lnTo>
                  <a:pt x="6107699" y="0"/>
                </a:lnTo>
                <a:lnTo>
                  <a:pt x="6107699" y="1464946"/>
                </a:lnTo>
                <a:lnTo>
                  <a:pt x="0" y="146494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361245" y="1281785"/>
            <a:ext cx="517931" cy="512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3"/>
              </a:lnSpc>
            </a:pPr>
            <a:r>
              <a:rPr lang="en-US" b="true" sz="3016">
                <a:solidFill>
                  <a:srgbClr val="5222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|0⟩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216242" y="266626"/>
            <a:ext cx="1066023" cy="2228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58"/>
              </a:lnSpc>
            </a:pPr>
            <a:r>
              <a:rPr lang="en-US" sz="11684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17" id="17"/>
          <p:cNvSpPr txBox="true"/>
          <p:nvPr/>
        </p:nvSpPr>
        <p:spPr>
          <a:xfrm rot="-10800000">
            <a:off x="5148010" y="609675"/>
            <a:ext cx="1066023" cy="2228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58"/>
              </a:lnSpc>
            </a:pPr>
            <a:r>
              <a:rPr lang="en-US" sz="11684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483653" y="266626"/>
            <a:ext cx="1066023" cy="2228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58"/>
              </a:lnSpc>
            </a:pPr>
            <a:r>
              <a:rPr lang="en-US" sz="11684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19" id="19"/>
          <p:cNvSpPr txBox="true"/>
          <p:nvPr/>
        </p:nvSpPr>
        <p:spPr>
          <a:xfrm rot="-10800000">
            <a:off x="6423583" y="609675"/>
            <a:ext cx="1066023" cy="2228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58"/>
              </a:lnSpc>
            </a:pPr>
            <a:r>
              <a:rPr lang="en-US" sz="11684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557473" y="254951"/>
            <a:ext cx="1066023" cy="2228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58"/>
              </a:lnSpc>
            </a:pPr>
            <a:r>
              <a:rPr lang="en-US" sz="11684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21" id="21"/>
          <p:cNvSpPr txBox="true"/>
          <p:nvPr/>
        </p:nvSpPr>
        <p:spPr>
          <a:xfrm rot="-10800000">
            <a:off x="5804803" y="1218481"/>
            <a:ext cx="1211636" cy="1140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80"/>
              </a:lnSpc>
            </a:pPr>
            <a:r>
              <a:rPr lang="en-US" sz="5986" b="true">
                <a:solidFill>
                  <a:srgbClr val="737373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...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29500" y="228825"/>
            <a:ext cx="1066023" cy="2228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58"/>
              </a:lnSpc>
            </a:pPr>
            <a:r>
              <a:rPr lang="en-US" sz="11684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37171" y="2679936"/>
            <a:ext cx="3059295" cy="726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71"/>
              </a:lnSpc>
            </a:pPr>
            <a:r>
              <a:rPr lang="en-US" sz="3765" b="true">
                <a:solidFill>
                  <a:srgbClr val="737373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Destacando só: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6688817" y="2959885"/>
            <a:ext cx="1140966" cy="1108155"/>
            <a:chOff x="0" y="0"/>
            <a:chExt cx="1087051" cy="105579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87051" cy="1055791"/>
            </a:xfrm>
            <a:custGeom>
              <a:avLst/>
              <a:gdLst/>
              <a:ahLst/>
              <a:cxnLst/>
              <a:rect r="r" b="b" t="t" l="l"/>
              <a:pathLst>
                <a:path h="1055791" w="1087051">
                  <a:moveTo>
                    <a:pt x="543525" y="0"/>
                  </a:moveTo>
                  <a:cubicBezTo>
                    <a:pt x="243345" y="0"/>
                    <a:pt x="0" y="236347"/>
                    <a:pt x="0" y="527895"/>
                  </a:cubicBezTo>
                  <a:cubicBezTo>
                    <a:pt x="0" y="819444"/>
                    <a:pt x="243345" y="1055791"/>
                    <a:pt x="543525" y="1055791"/>
                  </a:cubicBezTo>
                  <a:cubicBezTo>
                    <a:pt x="843706" y="1055791"/>
                    <a:pt x="1087051" y="819444"/>
                    <a:pt x="1087051" y="527895"/>
                  </a:cubicBezTo>
                  <a:cubicBezTo>
                    <a:pt x="1087051" y="236347"/>
                    <a:pt x="843706" y="0"/>
                    <a:pt x="543525" y="0"/>
                  </a:cubicBezTo>
                  <a:close/>
                </a:path>
              </a:pathLst>
            </a:custGeom>
            <a:solidFill>
              <a:srgbClr val="36FC36"/>
            </a:solidFill>
            <a:ln w="38100" cap="sq">
              <a:solidFill>
                <a:srgbClr val="FF914D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101911" y="-53420"/>
              <a:ext cx="883229" cy="10102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200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7052687" y="2959383"/>
            <a:ext cx="413226" cy="1025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43"/>
              </a:lnSpc>
            </a:pPr>
            <a:r>
              <a:rPr lang="en-US" b="true" sz="5387">
                <a:solidFill>
                  <a:srgbClr val="5222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835550" y="8915306"/>
            <a:ext cx="16185623" cy="1280311"/>
          </a:xfrm>
          <a:custGeom>
            <a:avLst/>
            <a:gdLst/>
            <a:ahLst/>
            <a:cxnLst/>
            <a:rect r="r" b="b" t="t" l="l"/>
            <a:pathLst>
              <a:path h="1280311" w="16185623">
                <a:moveTo>
                  <a:pt x="0" y="0"/>
                </a:moveTo>
                <a:lnTo>
                  <a:pt x="16185623" y="0"/>
                </a:lnTo>
                <a:lnTo>
                  <a:pt x="16185623" y="1280311"/>
                </a:lnTo>
                <a:lnTo>
                  <a:pt x="0" y="128031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-277" b="-79081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14645819" y="8915306"/>
            <a:ext cx="2236358" cy="1280311"/>
            <a:chOff x="0" y="0"/>
            <a:chExt cx="589000" cy="33720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589000" cy="337201"/>
            </a:xfrm>
            <a:custGeom>
              <a:avLst/>
              <a:gdLst/>
              <a:ahLst/>
              <a:cxnLst/>
              <a:rect r="r" b="b" t="t" l="l"/>
              <a:pathLst>
                <a:path h="337201" w="589000">
                  <a:moveTo>
                    <a:pt x="0" y="0"/>
                  </a:moveTo>
                  <a:lnTo>
                    <a:pt x="589000" y="0"/>
                  </a:lnTo>
                  <a:lnTo>
                    <a:pt x="589000" y="337201"/>
                  </a:lnTo>
                  <a:lnTo>
                    <a:pt x="0" y="337201"/>
                  </a:lnTo>
                  <a:close/>
                </a:path>
              </a:pathLst>
            </a:custGeom>
            <a:solidFill>
              <a:srgbClr val="522200">
                <a:alpha val="69804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589000" cy="375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85839" y="1086174"/>
            <a:ext cx="509578" cy="872068"/>
          </a:xfrm>
          <a:custGeom>
            <a:avLst/>
            <a:gdLst/>
            <a:ahLst/>
            <a:cxnLst/>
            <a:rect r="r" b="b" t="t" l="l"/>
            <a:pathLst>
              <a:path h="872068" w="509578">
                <a:moveTo>
                  <a:pt x="0" y="0"/>
                </a:moveTo>
                <a:lnTo>
                  <a:pt x="509578" y="0"/>
                </a:lnTo>
                <a:lnTo>
                  <a:pt x="509578" y="872069"/>
                </a:lnTo>
                <a:lnTo>
                  <a:pt x="0" y="8720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801" t="0" r="-45882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2941">
            <a:off x="8245921" y="1203927"/>
            <a:ext cx="1456569" cy="664560"/>
          </a:xfrm>
          <a:custGeom>
            <a:avLst/>
            <a:gdLst/>
            <a:ahLst/>
            <a:cxnLst/>
            <a:rect r="r" b="b" t="t" l="l"/>
            <a:pathLst>
              <a:path h="664560" w="1456569">
                <a:moveTo>
                  <a:pt x="0" y="0"/>
                </a:moveTo>
                <a:lnTo>
                  <a:pt x="1456569" y="0"/>
                </a:lnTo>
                <a:lnTo>
                  <a:pt x="1456569" y="664559"/>
                </a:lnTo>
                <a:lnTo>
                  <a:pt x="0" y="664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16549" y="1121742"/>
            <a:ext cx="380172" cy="800932"/>
          </a:xfrm>
          <a:custGeom>
            <a:avLst/>
            <a:gdLst/>
            <a:ahLst/>
            <a:cxnLst/>
            <a:rect r="r" b="b" t="t" l="l"/>
            <a:pathLst>
              <a:path h="800932" w="380172">
                <a:moveTo>
                  <a:pt x="0" y="0"/>
                </a:moveTo>
                <a:lnTo>
                  <a:pt x="380171" y="0"/>
                </a:lnTo>
                <a:lnTo>
                  <a:pt x="380171" y="800933"/>
                </a:lnTo>
                <a:lnTo>
                  <a:pt x="0" y="8009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5459" t="0" r="-441631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144438" y="1026513"/>
            <a:ext cx="463183" cy="947227"/>
          </a:xfrm>
          <a:custGeom>
            <a:avLst/>
            <a:gdLst/>
            <a:ahLst/>
            <a:cxnLst/>
            <a:rect r="r" b="b" t="t" l="l"/>
            <a:pathLst>
              <a:path h="947227" w="463183">
                <a:moveTo>
                  <a:pt x="0" y="0"/>
                </a:moveTo>
                <a:lnTo>
                  <a:pt x="463182" y="0"/>
                </a:lnTo>
                <a:lnTo>
                  <a:pt x="463182" y="947227"/>
                </a:lnTo>
                <a:lnTo>
                  <a:pt x="0" y="9472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5149" t="0" r="-51063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162826" y="873093"/>
            <a:ext cx="658854" cy="1254068"/>
          </a:xfrm>
          <a:custGeom>
            <a:avLst/>
            <a:gdLst/>
            <a:ahLst/>
            <a:cxnLst/>
            <a:rect r="r" b="b" t="t" l="l"/>
            <a:pathLst>
              <a:path h="1254068" w="658854">
                <a:moveTo>
                  <a:pt x="0" y="0"/>
                </a:moveTo>
                <a:lnTo>
                  <a:pt x="658854" y="0"/>
                </a:lnTo>
                <a:lnTo>
                  <a:pt x="658854" y="1254068"/>
                </a:lnTo>
                <a:lnTo>
                  <a:pt x="0" y="12540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13356" t="0" r="-443551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001112" y="715106"/>
            <a:ext cx="636511" cy="1534794"/>
          </a:xfrm>
          <a:custGeom>
            <a:avLst/>
            <a:gdLst/>
            <a:ahLst/>
            <a:cxnLst/>
            <a:rect r="r" b="b" t="t" l="l"/>
            <a:pathLst>
              <a:path h="1534794" w="636511">
                <a:moveTo>
                  <a:pt x="0" y="0"/>
                </a:moveTo>
                <a:lnTo>
                  <a:pt x="636511" y="0"/>
                </a:lnTo>
                <a:lnTo>
                  <a:pt x="636511" y="1534794"/>
                </a:lnTo>
                <a:lnTo>
                  <a:pt x="0" y="15347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01939" t="0" r="-530239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67416" y="484679"/>
            <a:ext cx="740268" cy="1820157"/>
          </a:xfrm>
          <a:custGeom>
            <a:avLst/>
            <a:gdLst/>
            <a:ahLst/>
            <a:cxnLst/>
            <a:rect r="r" b="b" t="t" l="l"/>
            <a:pathLst>
              <a:path h="1820157" w="740268">
                <a:moveTo>
                  <a:pt x="0" y="0"/>
                </a:moveTo>
                <a:lnTo>
                  <a:pt x="740267" y="0"/>
                </a:lnTo>
                <a:lnTo>
                  <a:pt x="740267" y="1820158"/>
                </a:lnTo>
                <a:lnTo>
                  <a:pt x="0" y="18201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82367" t="0" r="-666211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38090" y="8355536"/>
            <a:ext cx="1959168" cy="1594620"/>
          </a:xfrm>
          <a:custGeom>
            <a:avLst/>
            <a:gdLst/>
            <a:ahLst/>
            <a:cxnLst/>
            <a:rect r="r" b="b" t="t" l="l"/>
            <a:pathLst>
              <a:path h="1594620" w="1959168">
                <a:moveTo>
                  <a:pt x="0" y="0"/>
                </a:moveTo>
                <a:lnTo>
                  <a:pt x="1959169" y="0"/>
                </a:lnTo>
                <a:lnTo>
                  <a:pt x="1959169" y="1594621"/>
                </a:lnTo>
                <a:lnTo>
                  <a:pt x="0" y="159462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212595" b="0"/>
            </a:stretch>
          </a:blipFill>
          <a:ln w="38100" cap="sq">
            <a:solidFill>
              <a:srgbClr val="FF914D"/>
            </a:solidFill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2197259" y="8355536"/>
            <a:ext cx="5451120" cy="1594620"/>
          </a:xfrm>
          <a:custGeom>
            <a:avLst/>
            <a:gdLst/>
            <a:ahLst/>
            <a:cxnLst/>
            <a:rect r="r" b="b" t="t" l="l"/>
            <a:pathLst>
              <a:path h="1594620" w="5451120">
                <a:moveTo>
                  <a:pt x="0" y="0"/>
                </a:moveTo>
                <a:lnTo>
                  <a:pt x="5451119" y="0"/>
                </a:lnTo>
                <a:lnTo>
                  <a:pt x="5451119" y="1594621"/>
                </a:lnTo>
                <a:lnTo>
                  <a:pt x="0" y="159462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-12348" b="0"/>
            </a:stretch>
          </a:blipFill>
          <a:ln w="38100" cap="sq">
            <a:solidFill>
              <a:srgbClr val="FF914D"/>
            </a:solidFill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9997862" y="647780"/>
            <a:ext cx="7890746" cy="1657057"/>
          </a:xfrm>
          <a:custGeom>
            <a:avLst/>
            <a:gdLst/>
            <a:ahLst/>
            <a:cxnLst/>
            <a:rect r="r" b="b" t="t" l="l"/>
            <a:pathLst>
              <a:path h="1657057" w="7890746">
                <a:moveTo>
                  <a:pt x="0" y="0"/>
                </a:moveTo>
                <a:lnTo>
                  <a:pt x="7890745" y="0"/>
                </a:lnTo>
                <a:lnTo>
                  <a:pt x="7890745" y="1657057"/>
                </a:lnTo>
                <a:lnTo>
                  <a:pt x="0" y="165705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67416" y="2853319"/>
            <a:ext cx="9701643" cy="1668138"/>
          </a:xfrm>
          <a:custGeom>
            <a:avLst/>
            <a:gdLst/>
            <a:ahLst/>
            <a:cxnLst/>
            <a:rect r="r" b="b" t="t" l="l"/>
            <a:pathLst>
              <a:path h="1668138" w="9701643">
                <a:moveTo>
                  <a:pt x="0" y="0"/>
                </a:moveTo>
                <a:lnTo>
                  <a:pt x="9701643" y="0"/>
                </a:lnTo>
                <a:lnTo>
                  <a:pt x="9701643" y="1668138"/>
                </a:lnTo>
                <a:lnTo>
                  <a:pt x="0" y="166813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-229841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862207" y="3433406"/>
            <a:ext cx="6397093" cy="1088050"/>
          </a:xfrm>
          <a:custGeom>
            <a:avLst/>
            <a:gdLst/>
            <a:ahLst/>
            <a:cxnLst/>
            <a:rect r="r" b="b" t="t" l="l"/>
            <a:pathLst>
              <a:path h="1088050" w="6397093">
                <a:moveTo>
                  <a:pt x="0" y="0"/>
                </a:moveTo>
                <a:lnTo>
                  <a:pt x="6397093" y="0"/>
                </a:lnTo>
                <a:lnTo>
                  <a:pt x="6397093" y="1088051"/>
                </a:lnTo>
                <a:lnTo>
                  <a:pt x="0" y="108805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20031" t="-182309" r="-3755" b="-130451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67416" y="4656671"/>
            <a:ext cx="9701643" cy="1738954"/>
          </a:xfrm>
          <a:custGeom>
            <a:avLst/>
            <a:gdLst/>
            <a:ahLst/>
            <a:cxnLst/>
            <a:rect r="r" b="b" t="t" l="l"/>
            <a:pathLst>
              <a:path h="1738954" w="9701643">
                <a:moveTo>
                  <a:pt x="0" y="0"/>
                </a:moveTo>
                <a:lnTo>
                  <a:pt x="9701643" y="0"/>
                </a:lnTo>
                <a:lnTo>
                  <a:pt x="9701643" y="1738954"/>
                </a:lnTo>
                <a:lnTo>
                  <a:pt x="0" y="173895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216409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270170" y="1282408"/>
            <a:ext cx="436730" cy="43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b="true" sz="2543">
                <a:solidFill>
                  <a:srgbClr val="5222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|0⟩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304681" y="431854"/>
            <a:ext cx="898893" cy="187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93"/>
              </a:lnSpc>
            </a:pPr>
            <a:r>
              <a:rPr lang="en-US" sz="9852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18" id="18"/>
          <p:cNvSpPr txBox="true"/>
          <p:nvPr/>
        </p:nvSpPr>
        <p:spPr>
          <a:xfrm rot="-10800000">
            <a:off x="6090366" y="715106"/>
            <a:ext cx="898893" cy="187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93"/>
              </a:lnSpc>
            </a:pPr>
            <a:r>
              <a:rPr lang="en-US" sz="9852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686946" y="431854"/>
            <a:ext cx="898893" cy="187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93"/>
              </a:lnSpc>
            </a:pPr>
            <a:r>
              <a:rPr lang="en-US" sz="9852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20" id="20"/>
          <p:cNvSpPr txBox="true"/>
          <p:nvPr/>
        </p:nvSpPr>
        <p:spPr>
          <a:xfrm rot="-10800000">
            <a:off x="7165956" y="715106"/>
            <a:ext cx="898893" cy="187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93"/>
              </a:lnSpc>
            </a:pPr>
            <a:r>
              <a:rPr lang="en-US" sz="9852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905973" y="422009"/>
            <a:ext cx="898893" cy="187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93"/>
              </a:lnSpc>
            </a:pPr>
            <a:r>
              <a:rPr lang="en-US" sz="9852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22" id="22"/>
          <p:cNvSpPr txBox="true"/>
          <p:nvPr/>
        </p:nvSpPr>
        <p:spPr>
          <a:xfrm rot="-10800000">
            <a:off x="6644188" y="1228464"/>
            <a:ext cx="1021676" cy="969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6"/>
              </a:lnSpc>
            </a:pPr>
            <a:r>
              <a:rPr lang="en-US" sz="5047" b="true">
                <a:solidFill>
                  <a:srgbClr val="737373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...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701876" y="399980"/>
            <a:ext cx="898893" cy="187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93"/>
              </a:lnSpc>
            </a:pPr>
            <a:r>
              <a:rPr lang="en-US" sz="9852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79133" y="422009"/>
            <a:ext cx="898893" cy="187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93"/>
              </a:lnSpc>
            </a:pPr>
            <a:r>
              <a:rPr lang="en-US" sz="9852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282365" y="2691394"/>
            <a:ext cx="3286865" cy="778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63"/>
              </a:lnSpc>
            </a:pPr>
            <a:r>
              <a:rPr lang="en-US" sz="4045" b="true">
                <a:solidFill>
                  <a:srgbClr val="737373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Destacando só: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043514" y="8100600"/>
            <a:ext cx="3286865" cy="1497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63"/>
              </a:lnSpc>
            </a:pPr>
            <a:r>
              <a:rPr lang="en-US" sz="4045" b="true">
                <a:solidFill>
                  <a:srgbClr val="737373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“Contas de Simplificação”</a:t>
            </a:r>
          </a:p>
        </p:txBody>
      </p:sp>
      <p:sp>
        <p:nvSpPr>
          <p:cNvPr name="TextBox 27" id="27"/>
          <p:cNvSpPr txBox="true"/>
          <p:nvPr/>
        </p:nvSpPr>
        <p:spPr>
          <a:xfrm rot="-10800000">
            <a:off x="7407352" y="8828942"/>
            <a:ext cx="1021676" cy="969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6"/>
              </a:lnSpc>
            </a:pPr>
            <a:r>
              <a:rPr lang="en-US" sz="5047" b="true">
                <a:solidFill>
                  <a:srgbClr val="737373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...</a:t>
            </a:r>
          </a:p>
        </p:txBody>
      </p:sp>
      <p:sp>
        <p:nvSpPr>
          <p:cNvPr name="TextBox 28" id="28"/>
          <p:cNvSpPr txBox="true"/>
          <p:nvPr/>
        </p:nvSpPr>
        <p:spPr>
          <a:xfrm rot="5400000">
            <a:off x="3580578" y="7145724"/>
            <a:ext cx="1021676" cy="969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6"/>
              </a:lnSpc>
            </a:pPr>
            <a:r>
              <a:rPr lang="en-US" sz="5047" b="true">
                <a:solidFill>
                  <a:srgbClr val="737373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...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6507413" y="6814916"/>
            <a:ext cx="1140966" cy="1108155"/>
            <a:chOff x="0" y="0"/>
            <a:chExt cx="1087051" cy="105579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87051" cy="1055791"/>
            </a:xfrm>
            <a:custGeom>
              <a:avLst/>
              <a:gdLst/>
              <a:ahLst/>
              <a:cxnLst/>
              <a:rect r="r" b="b" t="t" l="l"/>
              <a:pathLst>
                <a:path h="1055791" w="1087051">
                  <a:moveTo>
                    <a:pt x="543525" y="0"/>
                  </a:moveTo>
                  <a:cubicBezTo>
                    <a:pt x="243345" y="0"/>
                    <a:pt x="0" y="236347"/>
                    <a:pt x="0" y="527895"/>
                  </a:cubicBezTo>
                  <a:cubicBezTo>
                    <a:pt x="0" y="819444"/>
                    <a:pt x="243345" y="1055791"/>
                    <a:pt x="543525" y="1055791"/>
                  </a:cubicBezTo>
                  <a:cubicBezTo>
                    <a:pt x="843706" y="1055791"/>
                    <a:pt x="1087051" y="819444"/>
                    <a:pt x="1087051" y="527895"/>
                  </a:cubicBezTo>
                  <a:cubicBezTo>
                    <a:pt x="1087051" y="236347"/>
                    <a:pt x="843706" y="0"/>
                    <a:pt x="543525" y="0"/>
                  </a:cubicBezTo>
                  <a:close/>
                </a:path>
              </a:pathLst>
            </a:custGeom>
            <a:solidFill>
              <a:srgbClr val="36FC36"/>
            </a:solidFill>
            <a:ln w="38100" cap="sq">
              <a:solidFill>
                <a:srgbClr val="FF914D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101911" y="-53420"/>
              <a:ext cx="883229" cy="10102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200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6796352" y="6814414"/>
            <a:ext cx="563086" cy="1025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43"/>
              </a:lnSpc>
            </a:pPr>
            <a:r>
              <a:rPr lang="en-US" b="true" sz="5387">
                <a:solidFill>
                  <a:srgbClr val="5222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719393" y="484679"/>
            <a:ext cx="8093450" cy="2269422"/>
            <a:chOff x="0" y="0"/>
            <a:chExt cx="2131608" cy="5977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31608" cy="597708"/>
            </a:xfrm>
            <a:custGeom>
              <a:avLst/>
              <a:gdLst/>
              <a:ahLst/>
              <a:cxnLst/>
              <a:rect r="r" b="b" t="t" l="l"/>
              <a:pathLst>
                <a:path h="597708" w="2131608">
                  <a:moveTo>
                    <a:pt x="0" y="0"/>
                  </a:moveTo>
                  <a:lnTo>
                    <a:pt x="2131608" y="0"/>
                  </a:lnTo>
                  <a:lnTo>
                    <a:pt x="2131608" y="597708"/>
                  </a:lnTo>
                  <a:lnTo>
                    <a:pt x="0" y="597708"/>
                  </a:lnTo>
                  <a:close/>
                </a:path>
              </a:pathLst>
            </a:custGeom>
            <a:solidFill>
              <a:srgbClr val="E9E9E9">
                <a:alpha val="49804"/>
              </a:srgbClr>
            </a:solidFill>
            <a:ln w="38100" cap="sq">
              <a:solidFill>
                <a:srgbClr val="000000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31608" cy="6358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106794" y="1306834"/>
            <a:ext cx="522440" cy="894081"/>
          </a:xfrm>
          <a:custGeom>
            <a:avLst/>
            <a:gdLst/>
            <a:ahLst/>
            <a:cxnLst/>
            <a:rect r="r" b="b" t="t" l="l"/>
            <a:pathLst>
              <a:path h="894081" w="522440">
                <a:moveTo>
                  <a:pt x="0" y="0"/>
                </a:moveTo>
                <a:lnTo>
                  <a:pt x="522440" y="0"/>
                </a:lnTo>
                <a:lnTo>
                  <a:pt x="522440" y="894081"/>
                </a:lnTo>
                <a:lnTo>
                  <a:pt x="0" y="894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801" t="0" r="-45882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503059">
            <a:off x="12386210" y="3917534"/>
            <a:ext cx="3041158" cy="1387528"/>
          </a:xfrm>
          <a:custGeom>
            <a:avLst/>
            <a:gdLst/>
            <a:ahLst/>
            <a:cxnLst/>
            <a:rect r="r" b="b" t="t" l="l"/>
            <a:pathLst>
              <a:path h="1387528" w="3041158">
                <a:moveTo>
                  <a:pt x="0" y="0"/>
                </a:moveTo>
                <a:lnTo>
                  <a:pt x="3041158" y="0"/>
                </a:lnTo>
                <a:lnTo>
                  <a:pt x="3041158" y="1387529"/>
                </a:lnTo>
                <a:lnTo>
                  <a:pt x="0" y="1387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420610" y="1343300"/>
            <a:ext cx="389768" cy="821149"/>
          </a:xfrm>
          <a:custGeom>
            <a:avLst/>
            <a:gdLst/>
            <a:ahLst/>
            <a:cxnLst/>
            <a:rect r="r" b="b" t="t" l="l"/>
            <a:pathLst>
              <a:path h="821149" w="389768">
                <a:moveTo>
                  <a:pt x="0" y="0"/>
                </a:moveTo>
                <a:lnTo>
                  <a:pt x="389767" y="0"/>
                </a:lnTo>
                <a:lnTo>
                  <a:pt x="389767" y="821149"/>
                </a:lnTo>
                <a:lnTo>
                  <a:pt x="0" y="821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5459" t="0" r="-441631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629009" y="1245667"/>
            <a:ext cx="474874" cy="971136"/>
          </a:xfrm>
          <a:custGeom>
            <a:avLst/>
            <a:gdLst/>
            <a:ahLst/>
            <a:cxnLst/>
            <a:rect r="r" b="b" t="t" l="l"/>
            <a:pathLst>
              <a:path h="971136" w="474874">
                <a:moveTo>
                  <a:pt x="0" y="0"/>
                </a:moveTo>
                <a:lnTo>
                  <a:pt x="474874" y="0"/>
                </a:lnTo>
                <a:lnTo>
                  <a:pt x="474874" y="971136"/>
                </a:lnTo>
                <a:lnTo>
                  <a:pt x="0" y="9711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5149" t="0" r="-510638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622620" y="1088374"/>
            <a:ext cx="675485" cy="1285723"/>
          </a:xfrm>
          <a:custGeom>
            <a:avLst/>
            <a:gdLst/>
            <a:ahLst/>
            <a:cxnLst/>
            <a:rect r="r" b="b" t="t" l="l"/>
            <a:pathLst>
              <a:path h="1285723" w="675485">
                <a:moveTo>
                  <a:pt x="0" y="0"/>
                </a:moveTo>
                <a:lnTo>
                  <a:pt x="675485" y="0"/>
                </a:lnTo>
                <a:lnTo>
                  <a:pt x="675485" y="1285723"/>
                </a:lnTo>
                <a:lnTo>
                  <a:pt x="0" y="12857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13356" t="0" r="-443551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431582" y="926399"/>
            <a:ext cx="652578" cy="1573535"/>
          </a:xfrm>
          <a:custGeom>
            <a:avLst/>
            <a:gdLst/>
            <a:ahLst/>
            <a:cxnLst/>
            <a:rect r="r" b="b" t="t" l="l"/>
            <a:pathLst>
              <a:path h="1573535" w="652578">
                <a:moveTo>
                  <a:pt x="0" y="0"/>
                </a:moveTo>
                <a:lnTo>
                  <a:pt x="652577" y="0"/>
                </a:lnTo>
                <a:lnTo>
                  <a:pt x="652577" y="1573536"/>
                </a:lnTo>
                <a:lnTo>
                  <a:pt x="0" y="15735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01939" t="0" r="-530239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961697" y="690156"/>
            <a:ext cx="758953" cy="1866101"/>
          </a:xfrm>
          <a:custGeom>
            <a:avLst/>
            <a:gdLst/>
            <a:ahLst/>
            <a:cxnLst/>
            <a:rect r="r" b="b" t="t" l="l"/>
            <a:pathLst>
              <a:path h="1866101" w="758953">
                <a:moveTo>
                  <a:pt x="0" y="0"/>
                </a:moveTo>
                <a:lnTo>
                  <a:pt x="758953" y="0"/>
                </a:lnTo>
                <a:lnTo>
                  <a:pt x="758953" y="1866102"/>
                </a:lnTo>
                <a:lnTo>
                  <a:pt x="0" y="18661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82367" t="0" r="-666211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38090" y="6847046"/>
            <a:ext cx="1959168" cy="1594620"/>
          </a:xfrm>
          <a:custGeom>
            <a:avLst/>
            <a:gdLst/>
            <a:ahLst/>
            <a:cxnLst/>
            <a:rect r="r" b="b" t="t" l="l"/>
            <a:pathLst>
              <a:path h="1594620" w="1959168">
                <a:moveTo>
                  <a:pt x="0" y="0"/>
                </a:moveTo>
                <a:lnTo>
                  <a:pt x="1959169" y="0"/>
                </a:lnTo>
                <a:lnTo>
                  <a:pt x="1959169" y="1594621"/>
                </a:lnTo>
                <a:lnTo>
                  <a:pt x="0" y="159462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212595" b="0"/>
            </a:stretch>
          </a:blipFill>
          <a:ln w="38100" cap="sq">
            <a:solidFill>
              <a:srgbClr val="FF914D"/>
            </a:solidFill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2197259" y="6847046"/>
            <a:ext cx="5451120" cy="1594620"/>
          </a:xfrm>
          <a:custGeom>
            <a:avLst/>
            <a:gdLst/>
            <a:ahLst/>
            <a:cxnLst/>
            <a:rect r="r" b="b" t="t" l="l"/>
            <a:pathLst>
              <a:path h="1594620" w="5451120">
                <a:moveTo>
                  <a:pt x="0" y="0"/>
                </a:moveTo>
                <a:lnTo>
                  <a:pt x="5451119" y="0"/>
                </a:lnTo>
                <a:lnTo>
                  <a:pt x="5451119" y="1594621"/>
                </a:lnTo>
                <a:lnTo>
                  <a:pt x="0" y="159462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-12348" b="0"/>
            </a:stretch>
          </a:blipFill>
          <a:ln w="38100" cap="sq">
            <a:solidFill>
              <a:srgbClr val="FF914D"/>
            </a:solidFill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316601" y="484679"/>
            <a:ext cx="9040526" cy="7425607"/>
          </a:xfrm>
          <a:custGeom>
            <a:avLst/>
            <a:gdLst/>
            <a:ahLst/>
            <a:cxnLst/>
            <a:rect r="r" b="b" t="t" l="l"/>
            <a:pathLst>
              <a:path h="7425607" w="9040526">
                <a:moveTo>
                  <a:pt x="0" y="0"/>
                </a:moveTo>
                <a:lnTo>
                  <a:pt x="9040526" y="0"/>
                </a:lnTo>
                <a:lnTo>
                  <a:pt x="9040526" y="7425608"/>
                </a:lnTo>
                <a:lnTo>
                  <a:pt x="0" y="742560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6507413" y="5306425"/>
            <a:ext cx="1140966" cy="1108155"/>
            <a:chOff x="0" y="0"/>
            <a:chExt cx="1087051" cy="105579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87051" cy="1055791"/>
            </a:xfrm>
            <a:custGeom>
              <a:avLst/>
              <a:gdLst/>
              <a:ahLst/>
              <a:cxnLst/>
              <a:rect r="r" b="b" t="t" l="l"/>
              <a:pathLst>
                <a:path h="1055791" w="1087051">
                  <a:moveTo>
                    <a:pt x="543525" y="0"/>
                  </a:moveTo>
                  <a:cubicBezTo>
                    <a:pt x="243345" y="0"/>
                    <a:pt x="0" y="236347"/>
                    <a:pt x="0" y="527895"/>
                  </a:cubicBezTo>
                  <a:cubicBezTo>
                    <a:pt x="0" y="819444"/>
                    <a:pt x="243345" y="1055791"/>
                    <a:pt x="543525" y="1055791"/>
                  </a:cubicBezTo>
                  <a:cubicBezTo>
                    <a:pt x="843706" y="1055791"/>
                    <a:pt x="1087051" y="819444"/>
                    <a:pt x="1087051" y="527895"/>
                  </a:cubicBezTo>
                  <a:cubicBezTo>
                    <a:pt x="1087051" y="236347"/>
                    <a:pt x="843706" y="0"/>
                    <a:pt x="543525" y="0"/>
                  </a:cubicBezTo>
                  <a:close/>
                </a:path>
              </a:pathLst>
            </a:custGeom>
            <a:solidFill>
              <a:srgbClr val="36FC36"/>
            </a:solidFill>
            <a:ln w="38100" cap="sq">
              <a:solidFill>
                <a:srgbClr val="FF914D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101911" y="-53420"/>
              <a:ext cx="883229" cy="10102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20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835550" y="8915306"/>
            <a:ext cx="16185623" cy="1280311"/>
          </a:xfrm>
          <a:custGeom>
            <a:avLst/>
            <a:gdLst/>
            <a:ahLst/>
            <a:cxnLst/>
            <a:rect r="r" b="b" t="t" l="l"/>
            <a:pathLst>
              <a:path h="1280311" w="16185623">
                <a:moveTo>
                  <a:pt x="0" y="0"/>
                </a:moveTo>
                <a:lnTo>
                  <a:pt x="16185623" y="0"/>
                </a:lnTo>
                <a:lnTo>
                  <a:pt x="16185623" y="1280311"/>
                </a:lnTo>
                <a:lnTo>
                  <a:pt x="0" y="128031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-277" b="-79081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5808399" y="1509223"/>
            <a:ext cx="447754" cy="441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1"/>
              </a:lnSpc>
            </a:pPr>
            <a:r>
              <a:rPr lang="en-US" b="true" sz="2608">
                <a:solidFill>
                  <a:srgbClr val="5222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|0⟩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818539" y="626324"/>
            <a:ext cx="921582" cy="1929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141"/>
              </a:lnSpc>
            </a:pPr>
            <a:r>
              <a:rPr lang="en-US" sz="10101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22" id="22"/>
          <p:cNvSpPr txBox="true"/>
          <p:nvPr/>
        </p:nvSpPr>
        <p:spPr>
          <a:xfrm rot="-10800000">
            <a:off x="15624056" y="926399"/>
            <a:ext cx="921582" cy="1929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141"/>
              </a:lnSpc>
            </a:pPr>
            <a:r>
              <a:rPr lang="en-US" sz="10101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185211" y="626324"/>
            <a:ext cx="921582" cy="1929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141"/>
              </a:lnSpc>
            </a:pPr>
            <a:r>
              <a:rPr lang="en-US" sz="10101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24" id="24"/>
          <p:cNvSpPr txBox="true"/>
          <p:nvPr/>
        </p:nvSpPr>
        <p:spPr>
          <a:xfrm rot="-10800000">
            <a:off x="16726796" y="926399"/>
            <a:ext cx="921582" cy="1929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141"/>
              </a:lnSpc>
            </a:pPr>
            <a:r>
              <a:rPr lang="en-US" sz="10101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384525" y="616231"/>
            <a:ext cx="921582" cy="1929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141"/>
              </a:lnSpc>
            </a:pPr>
            <a:r>
              <a:rPr lang="en-US" sz="10101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26" id="26"/>
          <p:cNvSpPr txBox="true"/>
          <p:nvPr/>
        </p:nvSpPr>
        <p:spPr>
          <a:xfrm rot="-10800000">
            <a:off x="16191857" y="1452715"/>
            <a:ext cx="1047465" cy="998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45"/>
              </a:lnSpc>
            </a:pPr>
            <a:r>
              <a:rPr lang="en-US" sz="5175" b="true">
                <a:solidFill>
                  <a:srgbClr val="737373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...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150035" y="593645"/>
            <a:ext cx="921582" cy="1929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141"/>
              </a:lnSpc>
            </a:pPr>
            <a:r>
              <a:rPr lang="en-US" sz="10101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896428" y="616231"/>
            <a:ext cx="921582" cy="1929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141"/>
              </a:lnSpc>
            </a:pPr>
            <a:r>
              <a:rPr lang="en-US" sz="10101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51339" y="5809314"/>
            <a:ext cx="3286865" cy="1497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63"/>
              </a:lnSpc>
            </a:pPr>
            <a:r>
              <a:rPr lang="en-US" sz="4045" b="true">
                <a:solidFill>
                  <a:srgbClr val="737373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“Contas de Simplificação”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6796352" y="5305923"/>
            <a:ext cx="563086" cy="1025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43"/>
              </a:lnSpc>
            </a:pPr>
            <a:r>
              <a:rPr lang="en-US" b="true" sz="5387">
                <a:solidFill>
                  <a:srgbClr val="5222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53506" y="2936642"/>
            <a:ext cx="12980988" cy="4204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43"/>
              </a:lnSpc>
            </a:pPr>
            <a:r>
              <a:rPr lang="en-US" sz="5387" b="true">
                <a:solidFill>
                  <a:srgbClr val="5222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Terminamos o cálculo, eai?</a:t>
            </a:r>
          </a:p>
          <a:p>
            <a:pPr algn="ctr" marL="1163240" indent="-581620" lvl="1">
              <a:lnSpc>
                <a:spcPts val="7543"/>
              </a:lnSpc>
              <a:buFont typeface="Arial"/>
              <a:buChar char="•"/>
            </a:pPr>
            <a:r>
              <a:rPr lang="en-US" b="true" sz="5387">
                <a:solidFill>
                  <a:srgbClr val="CB4E0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 que podemos fazer com isso ?</a:t>
            </a:r>
          </a:p>
          <a:p>
            <a:pPr algn="ctr" marL="1163240" indent="-581620" lvl="1">
              <a:lnSpc>
                <a:spcPts val="7543"/>
              </a:lnSpc>
              <a:buFont typeface="Arial"/>
              <a:buChar char="•"/>
            </a:pPr>
            <a:r>
              <a:rPr lang="en-US" b="true" sz="5387">
                <a:solidFill>
                  <a:srgbClr val="CB4E0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 que dá pra analisar ?</a:t>
            </a:r>
          </a:p>
          <a:p>
            <a:pPr algn="ctr" marL="1163240" indent="-581620" lvl="1">
              <a:lnSpc>
                <a:spcPts val="7543"/>
              </a:lnSpc>
              <a:buFont typeface="Arial"/>
              <a:buChar char="•"/>
            </a:pPr>
            <a:r>
              <a:rPr lang="en-US" b="true" sz="5387">
                <a:solidFill>
                  <a:srgbClr val="CB4E0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Como podemos generalizar esse processo?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3342" y="1298619"/>
            <a:ext cx="16185623" cy="1336261"/>
          </a:xfrm>
          <a:custGeom>
            <a:avLst/>
            <a:gdLst/>
            <a:ahLst/>
            <a:cxnLst/>
            <a:rect r="r" b="b" t="t" l="l"/>
            <a:pathLst>
              <a:path h="1336261" w="16185623">
                <a:moveTo>
                  <a:pt x="0" y="0"/>
                </a:moveTo>
                <a:lnTo>
                  <a:pt x="16185623" y="0"/>
                </a:lnTo>
                <a:lnTo>
                  <a:pt x="16185623" y="1336261"/>
                </a:lnTo>
                <a:lnTo>
                  <a:pt x="0" y="13362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895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3342" y="3067041"/>
            <a:ext cx="16185623" cy="1280311"/>
          </a:xfrm>
          <a:custGeom>
            <a:avLst/>
            <a:gdLst/>
            <a:ahLst/>
            <a:cxnLst/>
            <a:rect r="r" b="b" t="t" l="l"/>
            <a:pathLst>
              <a:path h="1280311" w="16185623">
                <a:moveTo>
                  <a:pt x="0" y="0"/>
                </a:moveTo>
                <a:lnTo>
                  <a:pt x="16185623" y="0"/>
                </a:lnTo>
                <a:lnTo>
                  <a:pt x="16185623" y="1280311"/>
                </a:lnTo>
                <a:lnTo>
                  <a:pt x="0" y="12803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77" b="-79081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36703" y="1298619"/>
            <a:ext cx="16414595" cy="1336261"/>
            <a:chOff x="0" y="0"/>
            <a:chExt cx="4323185" cy="3519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23185" cy="351937"/>
            </a:xfrm>
            <a:custGeom>
              <a:avLst/>
              <a:gdLst/>
              <a:ahLst/>
              <a:cxnLst/>
              <a:rect r="r" b="b" t="t" l="l"/>
              <a:pathLst>
                <a:path h="351937" w="4323185">
                  <a:moveTo>
                    <a:pt x="0" y="0"/>
                  </a:moveTo>
                  <a:lnTo>
                    <a:pt x="4323185" y="0"/>
                  </a:lnTo>
                  <a:lnTo>
                    <a:pt x="4323185" y="351937"/>
                  </a:lnTo>
                  <a:lnTo>
                    <a:pt x="0" y="351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323185" cy="3900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955126" y="6051622"/>
            <a:ext cx="509578" cy="872068"/>
          </a:xfrm>
          <a:custGeom>
            <a:avLst/>
            <a:gdLst/>
            <a:ahLst/>
            <a:cxnLst/>
            <a:rect r="r" b="b" t="t" l="l"/>
            <a:pathLst>
              <a:path h="872068" w="509578">
                <a:moveTo>
                  <a:pt x="0" y="0"/>
                </a:moveTo>
                <a:lnTo>
                  <a:pt x="509578" y="0"/>
                </a:lnTo>
                <a:lnTo>
                  <a:pt x="509578" y="872068"/>
                </a:lnTo>
                <a:lnTo>
                  <a:pt x="0" y="8720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1801" t="0" r="-458824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02941">
            <a:off x="8691408" y="6169374"/>
            <a:ext cx="1456569" cy="664560"/>
          </a:xfrm>
          <a:custGeom>
            <a:avLst/>
            <a:gdLst/>
            <a:ahLst/>
            <a:cxnLst/>
            <a:rect r="r" b="b" t="t" l="l"/>
            <a:pathLst>
              <a:path h="664560" w="1456569">
                <a:moveTo>
                  <a:pt x="0" y="0"/>
                </a:moveTo>
                <a:lnTo>
                  <a:pt x="1456569" y="0"/>
                </a:lnTo>
                <a:lnTo>
                  <a:pt x="1456569" y="664560"/>
                </a:lnTo>
                <a:lnTo>
                  <a:pt x="0" y="6645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285836" y="6087190"/>
            <a:ext cx="380172" cy="800932"/>
          </a:xfrm>
          <a:custGeom>
            <a:avLst/>
            <a:gdLst/>
            <a:ahLst/>
            <a:cxnLst/>
            <a:rect r="r" b="b" t="t" l="l"/>
            <a:pathLst>
              <a:path h="800932" w="380172">
                <a:moveTo>
                  <a:pt x="0" y="0"/>
                </a:moveTo>
                <a:lnTo>
                  <a:pt x="380171" y="0"/>
                </a:lnTo>
                <a:lnTo>
                  <a:pt x="380171" y="800932"/>
                </a:lnTo>
                <a:lnTo>
                  <a:pt x="0" y="8009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85459" t="0" r="-441631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513725" y="5991961"/>
            <a:ext cx="463183" cy="947227"/>
          </a:xfrm>
          <a:custGeom>
            <a:avLst/>
            <a:gdLst/>
            <a:ahLst/>
            <a:cxnLst/>
            <a:rect r="r" b="b" t="t" l="l"/>
            <a:pathLst>
              <a:path h="947227" w="463183">
                <a:moveTo>
                  <a:pt x="0" y="0"/>
                </a:moveTo>
                <a:lnTo>
                  <a:pt x="463182" y="0"/>
                </a:lnTo>
                <a:lnTo>
                  <a:pt x="463182" y="947226"/>
                </a:lnTo>
                <a:lnTo>
                  <a:pt x="0" y="9472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95149" t="0" r="-510638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532113" y="5838540"/>
            <a:ext cx="658854" cy="1254068"/>
          </a:xfrm>
          <a:custGeom>
            <a:avLst/>
            <a:gdLst/>
            <a:ahLst/>
            <a:cxnLst/>
            <a:rect r="r" b="b" t="t" l="l"/>
            <a:pathLst>
              <a:path h="1254068" w="658854">
                <a:moveTo>
                  <a:pt x="0" y="0"/>
                </a:moveTo>
                <a:lnTo>
                  <a:pt x="658854" y="0"/>
                </a:lnTo>
                <a:lnTo>
                  <a:pt x="658854" y="1254068"/>
                </a:lnTo>
                <a:lnTo>
                  <a:pt x="0" y="12540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13356" t="0" r="-443551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370399" y="5680554"/>
            <a:ext cx="636511" cy="1534794"/>
          </a:xfrm>
          <a:custGeom>
            <a:avLst/>
            <a:gdLst/>
            <a:ahLst/>
            <a:cxnLst/>
            <a:rect r="r" b="b" t="t" l="l"/>
            <a:pathLst>
              <a:path h="1534794" w="636511">
                <a:moveTo>
                  <a:pt x="0" y="0"/>
                </a:moveTo>
                <a:lnTo>
                  <a:pt x="636511" y="0"/>
                </a:lnTo>
                <a:lnTo>
                  <a:pt x="636511" y="1534794"/>
                </a:lnTo>
                <a:lnTo>
                  <a:pt x="0" y="153479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01939" t="0" r="-530239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36703" y="5450127"/>
            <a:ext cx="740268" cy="1820157"/>
          </a:xfrm>
          <a:custGeom>
            <a:avLst/>
            <a:gdLst/>
            <a:ahLst/>
            <a:cxnLst/>
            <a:rect r="r" b="b" t="t" l="l"/>
            <a:pathLst>
              <a:path h="1820157" w="740268">
                <a:moveTo>
                  <a:pt x="0" y="0"/>
                </a:moveTo>
                <a:lnTo>
                  <a:pt x="740267" y="0"/>
                </a:lnTo>
                <a:lnTo>
                  <a:pt x="740267" y="1820157"/>
                </a:lnTo>
                <a:lnTo>
                  <a:pt x="0" y="182015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82367" t="0" r="-666211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639457" y="6247855"/>
            <a:ext cx="436730" cy="43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b="true" sz="2543">
                <a:solidFill>
                  <a:srgbClr val="5222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|0⟩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673968" y="5397301"/>
            <a:ext cx="898893" cy="187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93"/>
              </a:lnSpc>
            </a:pPr>
            <a:r>
              <a:rPr lang="en-US" sz="9852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17" id="17"/>
          <p:cNvSpPr txBox="true"/>
          <p:nvPr/>
        </p:nvSpPr>
        <p:spPr>
          <a:xfrm rot="-10800000">
            <a:off x="6459653" y="5680554"/>
            <a:ext cx="898893" cy="187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93"/>
              </a:lnSpc>
            </a:pPr>
            <a:r>
              <a:rPr lang="en-US" sz="9852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056233" y="5397301"/>
            <a:ext cx="898893" cy="187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93"/>
              </a:lnSpc>
            </a:pPr>
            <a:r>
              <a:rPr lang="en-US" sz="9852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19" id="19"/>
          <p:cNvSpPr txBox="true"/>
          <p:nvPr/>
        </p:nvSpPr>
        <p:spPr>
          <a:xfrm rot="-10800000">
            <a:off x="7535243" y="5680554"/>
            <a:ext cx="898893" cy="187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93"/>
              </a:lnSpc>
            </a:pPr>
            <a:r>
              <a:rPr lang="en-US" sz="9852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275260" y="5387457"/>
            <a:ext cx="898893" cy="187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93"/>
              </a:lnSpc>
            </a:pPr>
            <a:r>
              <a:rPr lang="en-US" sz="9852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21" id="21"/>
          <p:cNvSpPr txBox="true"/>
          <p:nvPr/>
        </p:nvSpPr>
        <p:spPr>
          <a:xfrm rot="-10800000">
            <a:off x="7013475" y="6193911"/>
            <a:ext cx="1021676" cy="969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6"/>
              </a:lnSpc>
            </a:pPr>
            <a:r>
              <a:rPr lang="en-US" sz="5047" b="true">
                <a:solidFill>
                  <a:srgbClr val="737373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...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071163" y="5365427"/>
            <a:ext cx="898893" cy="187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93"/>
              </a:lnSpc>
            </a:pPr>
            <a:r>
              <a:rPr lang="en-US" sz="9852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848420" y="5387457"/>
            <a:ext cx="898893" cy="187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93"/>
              </a:lnSpc>
            </a:pPr>
            <a:r>
              <a:rPr lang="en-US" sz="9852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3280930" y="8770694"/>
            <a:ext cx="2289521" cy="1412982"/>
            <a:chOff x="0" y="0"/>
            <a:chExt cx="998398" cy="61616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998398" cy="616163"/>
            </a:xfrm>
            <a:custGeom>
              <a:avLst/>
              <a:gdLst/>
              <a:ahLst/>
              <a:cxnLst/>
              <a:rect r="r" b="b" t="t" l="l"/>
              <a:pathLst>
                <a:path h="616163" w="998398">
                  <a:moveTo>
                    <a:pt x="0" y="0"/>
                  </a:moveTo>
                  <a:lnTo>
                    <a:pt x="998398" y="0"/>
                  </a:lnTo>
                  <a:lnTo>
                    <a:pt x="998398" y="616163"/>
                  </a:lnTo>
                  <a:lnTo>
                    <a:pt x="0" y="6161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998398" cy="654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4749988" y="8895671"/>
            <a:ext cx="613362" cy="1197516"/>
          </a:xfrm>
          <a:custGeom>
            <a:avLst/>
            <a:gdLst/>
            <a:ahLst/>
            <a:cxnLst/>
            <a:rect r="r" b="b" t="t" l="l"/>
            <a:pathLst>
              <a:path h="1197516" w="613362">
                <a:moveTo>
                  <a:pt x="0" y="0"/>
                </a:moveTo>
                <a:lnTo>
                  <a:pt x="613362" y="0"/>
                </a:lnTo>
                <a:lnTo>
                  <a:pt x="613362" y="1197516"/>
                </a:lnTo>
                <a:lnTo>
                  <a:pt x="0" y="119751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grpSp>
        <p:nvGrpSpPr>
          <p:cNvPr name="Group 28" id="28"/>
          <p:cNvGrpSpPr/>
          <p:nvPr/>
        </p:nvGrpSpPr>
        <p:grpSpPr>
          <a:xfrm rot="0">
            <a:off x="13304809" y="8680205"/>
            <a:ext cx="2289521" cy="1412982"/>
            <a:chOff x="0" y="0"/>
            <a:chExt cx="998398" cy="61616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998398" cy="616163"/>
            </a:xfrm>
            <a:custGeom>
              <a:avLst/>
              <a:gdLst/>
              <a:ahLst/>
              <a:cxnLst/>
              <a:rect r="r" b="b" t="t" l="l"/>
              <a:pathLst>
                <a:path h="616163" w="998398">
                  <a:moveTo>
                    <a:pt x="0" y="0"/>
                  </a:moveTo>
                  <a:lnTo>
                    <a:pt x="998398" y="0"/>
                  </a:lnTo>
                  <a:lnTo>
                    <a:pt x="998398" y="616163"/>
                  </a:lnTo>
                  <a:lnTo>
                    <a:pt x="0" y="6161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998398" cy="654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4828242" y="8796508"/>
            <a:ext cx="603901" cy="1205760"/>
          </a:xfrm>
          <a:custGeom>
            <a:avLst/>
            <a:gdLst/>
            <a:ahLst/>
            <a:cxnLst/>
            <a:rect r="r" b="b" t="t" l="l"/>
            <a:pathLst>
              <a:path h="1205760" w="603901">
                <a:moveTo>
                  <a:pt x="0" y="0"/>
                </a:moveTo>
                <a:lnTo>
                  <a:pt x="603902" y="0"/>
                </a:lnTo>
                <a:lnTo>
                  <a:pt x="603902" y="1205760"/>
                </a:lnTo>
                <a:lnTo>
                  <a:pt x="0" y="120576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18854" t="-13586" r="-16446" b="-7878"/>
            </a:stretch>
          </a:blipFill>
          <a:ln w="76200" cap="sq">
            <a:solidFill>
              <a:srgbClr val="004AAD"/>
            </a:solidFill>
            <a:prstDash val="solid"/>
            <a:miter/>
          </a:ln>
        </p:spPr>
      </p:sp>
      <p:sp>
        <p:nvSpPr>
          <p:cNvPr name="Freeform 32" id="32"/>
          <p:cNvSpPr/>
          <p:nvPr/>
        </p:nvSpPr>
        <p:spPr>
          <a:xfrm flipH="false" flipV="false" rot="0">
            <a:off x="5782558" y="8661744"/>
            <a:ext cx="6941226" cy="1507597"/>
          </a:xfrm>
          <a:custGeom>
            <a:avLst/>
            <a:gdLst/>
            <a:ahLst/>
            <a:cxnLst/>
            <a:rect r="r" b="b" t="t" l="l"/>
            <a:pathLst>
              <a:path h="1507597" w="6941226">
                <a:moveTo>
                  <a:pt x="0" y="0"/>
                </a:moveTo>
                <a:lnTo>
                  <a:pt x="6941226" y="0"/>
                </a:lnTo>
                <a:lnTo>
                  <a:pt x="6941226" y="1507597"/>
                </a:lnTo>
                <a:lnTo>
                  <a:pt x="0" y="150759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4242399" y="8939066"/>
            <a:ext cx="438555" cy="1030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55"/>
              </a:lnSpc>
            </a:pPr>
            <a:r>
              <a:rPr lang="en-US" sz="603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318011" y="8848577"/>
            <a:ext cx="438555" cy="1030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55"/>
              </a:lnSpc>
            </a:pPr>
            <a:r>
              <a:rPr lang="en-US" sz="603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245054" y="9041484"/>
            <a:ext cx="928311" cy="820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64"/>
              </a:lnSpc>
              <a:spcBef>
                <a:spcPct val="0"/>
              </a:spcBef>
            </a:pPr>
            <a:r>
              <a:rPr lang="en-US" sz="4831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|0⟩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320666" y="8950995"/>
            <a:ext cx="928311" cy="820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64"/>
              </a:lnSpc>
              <a:spcBef>
                <a:spcPct val="0"/>
              </a:spcBef>
            </a:pPr>
            <a:r>
              <a:rPr lang="en-US" sz="4831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|1⟩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733986" y="7890159"/>
            <a:ext cx="4816157" cy="60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6"/>
              </a:lnSpc>
              <a:spcBef>
                <a:spcPct val="0"/>
              </a:spcBef>
            </a:pPr>
            <a:r>
              <a:rPr lang="en-US" b="true" sz="3547" spc="-237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Estado Inicial do Sistema</a:t>
            </a:r>
          </a:p>
        </p:txBody>
      </p:sp>
      <p:sp>
        <p:nvSpPr>
          <p:cNvPr name="Freeform 38" id="38"/>
          <p:cNvSpPr/>
          <p:nvPr/>
        </p:nvSpPr>
        <p:spPr>
          <a:xfrm flipH="false" flipV="false" rot="0">
            <a:off x="10595749" y="5557123"/>
            <a:ext cx="2074065" cy="1688138"/>
          </a:xfrm>
          <a:custGeom>
            <a:avLst/>
            <a:gdLst/>
            <a:ahLst/>
            <a:cxnLst/>
            <a:rect r="r" b="b" t="t" l="l"/>
            <a:pathLst>
              <a:path h="1688138" w="2074065">
                <a:moveTo>
                  <a:pt x="0" y="0"/>
                </a:moveTo>
                <a:lnTo>
                  <a:pt x="2074065" y="0"/>
                </a:lnTo>
                <a:lnTo>
                  <a:pt x="2074065" y="1688138"/>
                </a:lnTo>
                <a:lnTo>
                  <a:pt x="0" y="168813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-212595" b="0"/>
            </a:stretch>
          </a:blipFill>
          <a:ln w="38100" cap="sq">
            <a:solidFill>
              <a:srgbClr val="FF914D"/>
            </a:solidFill>
            <a:prstDash val="solid"/>
            <a:miter/>
          </a:ln>
        </p:spPr>
      </p:sp>
      <p:sp>
        <p:nvSpPr>
          <p:cNvPr name="Freeform 39" id="39"/>
          <p:cNvSpPr/>
          <p:nvPr/>
        </p:nvSpPr>
        <p:spPr>
          <a:xfrm flipH="false" flipV="false" rot="0">
            <a:off x="12669814" y="5549870"/>
            <a:ext cx="3078483" cy="1688138"/>
          </a:xfrm>
          <a:custGeom>
            <a:avLst/>
            <a:gdLst/>
            <a:ahLst/>
            <a:cxnLst/>
            <a:rect r="r" b="b" t="t" l="l"/>
            <a:pathLst>
              <a:path h="1688138" w="3078483">
                <a:moveTo>
                  <a:pt x="0" y="0"/>
                </a:moveTo>
                <a:lnTo>
                  <a:pt x="3078483" y="0"/>
                </a:lnTo>
                <a:lnTo>
                  <a:pt x="3078483" y="1688138"/>
                </a:lnTo>
                <a:lnTo>
                  <a:pt x="0" y="168813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87456" t="0" r="-23148" b="0"/>
            </a:stretch>
          </a:blipFill>
          <a:ln w="38100" cap="sq">
            <a:solidFill>
              <a:srgbClr val="FF914D"/>
            </a:solidFill>
            <a:prstDash val="solid"/>
            <a:miter/>
          </a:ln>
        </p:spPr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3342" y="1298619"/>
            <a:ext cx="16185623" cy="1336261"/>
          </a:xfrm>
          <a:custGeom>
            <a:avLst/>
            <a:gdLst/>
            <a:ahLst/>
            <a:cxnLst/>
            <a:rect r="r" b="b" t="t" l="l"/>
            <a:pathLst>
              <a:path h="1336261" w="16185623">
                <a:moveTo>
                  <a:pt x="0" y="0"/>
                </a:moveTo>
                <a:lnTo>
                  <a:pt x="16185623" y="0"/>
                </a:lnTo>
                <a:lnTo>
                  <a:pt x="16185623" y="1336261"/>
                </a:lnTo>
                <a:lnTo>
                  <a:pt x="0" y="13362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895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36703" y="1298619"/>
            <a:ext cx="16414595" cy="1336261"/>
            <a:chOff x="0" y="0"/>
            <a:chExt cx="4323185" cy="3519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323185" cy="351937"/>
            </a:xfrm>
            <a:custGeom>
              <a:avLst/>
              <a:gdLst/>
              <a:ahLst/>
              <a:cxnLst/>
              <a:rect r="r" b="b" t="t" l="l"/>
              <a:pathLst>
                <a:path h="351937" w="4323185">
                  <a:moveTo>
                    <a:pt x="0" y="0"/>
                  </a:moveTo>
                  <a:lnTo>
                    <a:pt x="4323185" y="0"/>
                  </a:lnTo>
                  <a:lnTo>
                    <a:pt x="4323185" y="351937"/>
                  </a:lnTo>
                  <a:lnTo>
                    <a:pt x="0" y="351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323185" cy="3900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2870536" y="4303057"/>
            <a:ext cx="2074065" cy="1688138"/>
          </a:xfrm>
          <a:custGeom>
            <a:avLst/>
            <a:gdLst/>
            <a:ahLst/>
            <a:cxnLst/>
            <a:rect r="r" b="b" t="t" l="l"/>
            <a:pathLst>
              <a:path h="1688138" w="2074065">
                <a:moveTo>
                  <a:pt x="0" y="0"/>
                </a:moveTo>
                <a:lnTo>
                  <a:pt x="2074065" y="0"/>
                </a:lnTo>
                <a:lnTo>
                  <a:pt x="2074065" y="1688139"/>
                </a:lnTo>
                <a:lnTo>
                  <a:pt x="0" y="168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12595" b="0"/>
            </a:stretch>
          </a:blipFill>
          <a:ln w="38100" cap="sq">
            <a:solidFill>
              <a:srgbClr val="FF914D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4944601" y="4295804"/>
            <a:ext cx="3078483" cy="1688138"/>
          </a:xfrm>
          <a:custGeom>
            <a:avLst/>
            <a:gdLst/>
            <a:ahLst/>
            <a:cxnLst/>
            <a:rect r="r" b="b" t="t" l="l"/>
            <a:pathLst>
              <a:path h="1688138" w="3078483">
                <a:moveTo>
                  <a:pt x="0" y="0"/>
                </a:moveTo>
                <a:lnTo>
                  <a:pt x="3078483" y="0"/>
                </a:lnTo>
                <a:lnTo>
                  <a:pt x="3078483" y="1688139"/>
                </a:lnTo>
                <a:lnTo>
                  <a:pt x="0" y="16881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7456" t="0" r="-23148" b="0"/>
            </a:stretch>
          </a:blipFill>
          <a:ln w="38100" cap="sq">
            <a:solidFill>
              <a:srgbClr val="FF914D"/>
            </a:solidFill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936703" y="2831705"/>
            <a:ext cx="3942279" cy="852760"/>
          </a:xfrm>
          <a:custGeom>
            <a:avLst/>
            <a:gdLst/>
            <a:ahLst/>
            <a:cxnLst/>
            <a:rect r="r" b="b" t="t" l="l"/>
            <a:pathLst>
              <a:path h="852760" w="3942279">
                <a:moveTo>
                  <a:pt x="0" y="0"/>
                </a:moveTo>
                <a:lnTo>
                  <a:pt x="3942279" y="0"/>
                </a:lnTo>
                <a:lnTo>
                  <a:pt x="3942279" y="852760"/>
                </a:lnTo>
                <a:lnTo>
                  <a:pt x="0" y="8527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75111" b="-605117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36703" y="7438919"/>
            <a:ext cx="12482050" cy="2939552"/>
          </a:xfrm>
          <a:custGeom>
            <a:avLst/>
            <a:gdLst/>
            <a:ahLst/>
            <a:cxnLst/>
            <a:rect r="r" b="b" t="t" l="l"/>
            <a:pathLst>
              <a:path h="2939552" w="12482050">
                <a:moveTo>
                  <a:pt x="0" y="0"/>
                </a:moveTo>
                <a:lnTo>
                  <a:pt x="12482050" y="0"/>
                </a:lnTo>
                <a:lnTo>
                  <a:pt x="12482050" y="2939552"/>
                </a:lnTo>
                <a:lnTo>
                  <a:pt x="0" y="29395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53784" r="-50279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618014" y="7614127"/>
            <a:ext cx="1252521" cy="1003570"/>
            <a:chOff x="0" y="0"/>
            <a:chExt cx="546191" cy="43763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46191" cy="437630"/>
            </a:xfrm>
            <a:custGeom>
              <a:avLst/>
              <a:gdLst/>
              <a:ahLst/>
              <a:cxnLst/>
              <a:rect r="r" b="b" t="t" l="l"/>
              <a:pathLst>
                <a:path h="437630" w="546191">
                  <a:moveTo>
                    <a:pt x="0" y="0"/>
                  </a:moveTo>
                  <a:lnTo>
                    <a:pt x="546191" y="0"/>
                  </a:lnTo>
                  <a:lnTo>
                    <a:pt x="546191" y="437630"/>
                  </a:lnTo>
                  <a:lnTo>
                    <a:pt x="0" y="4376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5CE1E6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46191" cy="4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 flipV="true">
            <a:off x="12244275" y="2831705"/>
            <a:ext cx="626261" cy="4782422"/>
          </a:xfrm>
          <a:prstGeom prst="line">
            <a:avLst/>
          </a:prstGeom>
          <a:ln cap="flat" w="95250">
            <a:solidFill>
              <a:srgbClr val="5CE1E6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936703" y="6437085"/>
            <a:ext cx="3942279" cy="833973"/>
          </a:xfrm>
          <a:custGeom>
            <a:avLst/>
            <a:gdLst/>
            <a:ahLst/>
            <a:cxnLst/>
            <a:rect r="r" b="b" t="t" l="l"/>
            <a:pathLst>
              <a:path h="833973" w="3942279">
                <a:moveTo>
                  <a:pt x="0" y="0"/>
                </a:moveTo>
                <a:lnTo>
                  <a:pt x="3942279" y="0"/>
                </a:lnTo>
                <a:lnTo>
                  <a:pt x="3942279" y="833973"/>
                </a:lnTo>
                <a:lnTo>
                  <a:pt x="0" y="8339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22650" r="-200342" b="-364475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36703" y="3738026"/>
            <a:ext cx="8199451" cy="2384734"/>
          </a:xfrm>
          <a:custGeom>
            <a:avLst/>
            <a:gdLst/>
            <a:ahLst/>
            <a:cxnLst/>
            <a:rect r="r" b="b" t="t" l="l"/>
            <a:pathLst>
              <a:path h="2384734" w="8199451">
                <a:moveTo>
                  <a:pt x="0" y="0"/>
                </a:moveTo>
                <a:lnTo>
                  <a:pt x="8199450" y="0"/>
                </a:lnTo>
                <a:lnTo>
                  <a:pt x="8199450" y="2384734"/>
                </a:lnTo>
                <a:lnTo>
                  <a:pt x="0" y="23847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8059" r="-94023" b="-221795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38225" y="7471083"/>
            <a:ext cx="6109887" cy="1294568"/>
          </a:xfrm>
          <a:custGeom>
            <a:avLst/>
            <a:gdLst/>
            <a:ahLst/>
            <a:cxnLst/>
            <a:rect r="r" b="b" t="t" l="l"/>
            <a:pathLst>
              <a:path h="1294568" w="6109887">
                <a:moveTo>
                  <a:pt x="0" y="0"/>
                </a:moveTo>
                <a:lnTo>
                  <a:pt x="6109887" y="0"/>
                </a:lnTo>
                <a:lnTo>
                  <a:pt x="6109887" y="1294568"/>
                </a:lnTo>
                <a:lnTo>
                  <a:pt x="0" y="12945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1049" r="0" b="-1056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036428" y="6437085"/>
            <a:ext cx="646456" cy="833973"/>
          </a:xfrm>
          <a:custGeom>
            <a:avLst/>
            <a:gdLst/>
            <a:ahLst/>
            <a:cxnLst/>
            <a:rect r="r" b="b" t="t" l="l"/>
            <a:pathLst>
              <a:path h="833973" w="646456">
                <a:moveTo>
                  <a:pt x="0" y="0"/>
                </a:moveTo>
                <a:lnTo>
                  <a:pt x="646456" y="0"/>
                </a:lnTo>
                <a:lnTo>
                  <a:pt x="646456" y="833973"/>
                </a:lnTo>
                <a:lnTo>
                  <a:pt x="0" y="8339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49083" r="-845135" b="-3969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036898" y="2831705"/>
            <a:ext cx="645986" cy="852760"/>
          </a:xfrm>
          <a:custGeom>
            <a:avLst/>
            <a:gdLst/>
            <a:ahLst/>
            <a:cxnLst/>
            <a:rect r="r" b="b" t="t" l="l"/>
            <a:pathLst>
              <a:path h="852760" w="645986">
                <a:moveTo>
                  <a:pt x="0" y="0"/>
                </a:moveTo>
                <a:lnTo>
                  <a:pt x="645986" y="0"/>
                </a:lnTo>
                <a:lnTo>
                  <a:pt x="645986" y="852760"/>
                </a:lnTo>
                <a:lnTo>
                  <a:pt x="0" y="8527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205595" t="-62683" r="-1698871" b="-66704"/>
            </a:stretch>
          </a:blipFill>
        </p:spPr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5554" y="5808801"/>
            <a:ext cx="7431135" cy="1336983"/>
            <a:chOff x="0" y="0"/>
            <a:chExt cx="9908181" cy="178264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135853" y="0"/>
              <a:ext cx="7772328" cy="1782644"/>
            </a:xfrm>
            <a:custGeom>
              <a:avLst/>
              <a:gdLst/>
              <a:ahLst/>
              <a:cxnLst/>
              <a:rect r="r" b="b" t="t" l="l"/>
              <a:pathLst>
                <a:path h="1782644" w="7772328">
                  <a:moveTo>
                    <a:pt x="0" y="0"/>
                  </a:moveTo>
                  <a:lnTo>
                    <a:pt x="7772328" y="0"/>
                  </a:lnTo>
                  <a:lnTo>
                    <a:pt x="7772328" y="1782644"/>
                  </a:lnTo>
                  <a:lnTo>
                    <a:pt x="0" y="1782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38100" cap="sq">
              <a:solidFill>
                <a:srgbClr val="FF914D"/>
              </a:solidFill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35853" cy="1782644"/>
            </a:xfrm>
            <a:custGeom>
              <a:avLst/>
              <a:gdLst/>
              <a:ahLst/>
              <a:cxnLst/>
              <a:rect r="r" b="b" t="t" l="l"/>
              <a:pathLst>
                <a:path h="1782644" w="2135853">
                  <a:moveTo>
                    <a:pt x="0" y="0"/>
                  </a:moveTo>
                  <a:lnTo>
                    <a:pt x="2135853" y="0"/>
                  </a:lnTo>
                  <a:lnTo>
                    <a:pt x="2135853" y="1782644"/>
                  </a:lnTo>
                  <a:lnTo>
                    <a:pt x="0" y="1782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263898" b="0"/>
              </a:stretch>
            </a:blipFill>
            <a:ln w="38100" cap="sq">
              <a:solidFill>
                <a:srgbClr val="FF914D"/>
              </a:solidFill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875554" y="4451290"/>
            <a:ext cx="6550813" cy="1185431"/>
            <a:chOff x="0" y="0"/>
            <a:chExt cx="8734417" cy="158057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843114" y="0"/>
              <a:ext cx="6891303" cy="1580574"/>
            </a:xfrm>
            <a:custGeom>
              <a:avLst/>
              <a:gdLst/>
              <a:ahLst/>
              <a:cxnLst/>
              <a:rect r="r" b="b" t="t" l="l"/>
              <a:pathLst>
                <a:path h="1580574" w="6891303">
                  <a:moveTo>
                    <a:pt x="0" y="0"/>
                  </a:moveTo>
                  <a:lnTo>
                    <a:pt x="6891303" y="0"/>
                  </a:lnTo>
                  <a:lnTo>
                    <a:pt x="6891303" y="1580574"/>
                  </a:lnTo>
                  <a:lnTo>
                    <a:pt x="0" y="1580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w="38100" cap="sq">
              <a:solidFill>
                <a:srgbClr val="FF914D"/>
              </a:solidFill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52875" cy="1580574"/>
            </a:xfrm>
            <a:custGeom>
              <a:avLst/>
              <a:gdLst/>
              <a:ahLst/>
              <a:cxnLst/>
              <a:rect r="r" b="b" t="t" l="l"/>
              <a:pathLst>
                <a:path h="1580574" w="1852875">
                  <a:moveTo>
                    <a:pt x="0" y="0"/>
                  </a:moveTo>
                  <a:lnTo>
                    <a:pt x="1852875" y="0"/>
                  </a:lnTo>
                  <a:lnTo>
                    <a:pt x="1852875" y="1580574"/>
                  </a:lnTo>
                  <a:lnTo>
                    <a:pt x="0" y="1580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271924" b="0"/>
              </a:stretch>
            </a:blipFill>
            <a:ln w="38100" cap="sq">
              <a:solidFill>
                <a:srgbClr val="FF914D"/>
              </a:solidFill>
              <a:prstDash val="solid"/>
              <a:miter/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835550" y="2984721"/>
            <a:ext cx="5454119" cy="1294490"/>
          </a:xfrm>
          <a:custGeom>
            <a:avLst/>
            <a:gdLst/>
            <a:ahLst/>
            <a:cxnLst/>
            <a:rect r="r" b="b" t="t" l="l"/>
            <a:pathLst>
              <a:path h="1294490" w="5454119">
                <a:moveTo>
                  <a:pt x="0" y="0"/>
                </a:moveTo>
                <a:lnTo>
                  <a:pt x="5454120" y="0"/>
                </a:lnTo>
                <a:lnTo>
                  <a:pt x="5454120" y="1294490"/>
                </a:lnTo>
                <a:lnTo>
                  <a:pt x="0" y="12944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38100" cap="sq">
            <a:solidFill>
              <a:srgbClr val="FF914D"/>
            </a:solidFill>
            <a:prstDash val="solid"/>
            <a:miter/>
          </a:ln>
        </p:spPr>
      </p:sp>
      <p:grpSp>
        <p:nvGrpSpPr>
          <p:cNvPr name="Group 10" id="10"/>
          <p:cNvGrpSpPr/>
          <p:nvPr/>
        </p:nvGrpSpPr>
        <p:grpSpPr>
          <a:xfrm rot="0">
            <a:off x="835550" y="1716307"/>
            <a:ext cx="6144470" cy="1096334"/>
            <a:chOff x="0" y="0"/>
            <a:chExt cx="8192626" cy="146177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47047" cy="1461779"/>
            </a:xfrm>
            <a:custGeom>
              <a:avLst/>
              <a:gdLst/>
              <a:ahLst/>
              <a:cxnLst/>
              <a:rect r="r" b="b" t="t" l="l"/>
              <a:pathLst>
                <a:path h="1461779" w="2047047">
                  <a:moveTo>
                    <a:pt x="0" y="0"/>
                  </a:moveTo>
                  <a:lnTo>
                    <a:pt x="2047047" y="0"/>
                  </a:lnTo>
                  <a:lnTo>
                    <a:pt x="2047047" y="1461779"/>
                  </a:lnTo>
                  <a:lnTo>
                    <a:pt x="0" y="14617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98388" t="-81370" r="-183032" b="-12788"/>
              </a:stretch>
            </a:blipFill>
            <a:ln w="38100" cap="sq">
              <a:solidFill>
                <a:srgbClr val="FF914D"/>
              </a:solidFill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033665" y="0"/>
              <a:ext cx="6158961" cy="1461779"/>
            </a:xfrm>
            <a:custGeom>
              <a:avLst/>
              <a:gdLst/>
              <a:ahLst/>
              <a:cxnLst/>
              <a:rect r="r" b="b" t="t" l="l"/>
              <a:pathLst>
                <a:path h="1461779" w="6158961">
                  <a:moveTo>
                    <a:pt x="0" y="0"/>
                  </a:moveTo>
                  <a:lnTo>
                    <a:pt x="6158961" y="0"/>
                  </a:lnTo>
                  <a:lnTo>
                    <a:pt x="6158961" y="1461779"/>
                  </a:lnTo>
                  <a:lnTo>
                    <a:pt x="0" y="14617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  <a:ln w="38100" cap="sq">
              <a:solidFill>
                <a:srgbClr val="FF914D"/>
              </a:solidFill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835550" y="396355"/>
            <a:ext cx="4740727" cy="1147872"/>
            <a:chOff x="0" y="0"/>
            <a:chExt cx="6320969" cy="153049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88130" cy="1530496"/>
            </a:xfrm>
            <a:custGeom>
              <a:avLst/>
              <a:gdLst/>
              <a:ahLst/>
              <a:cxnLst/>
              <a:rect r="r" b="b" t="t" l="l"/>
              <a:pathLst>
                <a:path h="1530496" w="1988130">
                  <a:moveTo>
                    <a:pt x="0" y="0"/>
                  </a:moveTo>
                  <a:lnTo>
                    <a:pt x="1988130" y="0"/>
                  </a:lnTo>
                  <a:lnTo>
                    <a:pt x="1988130" y="1530496"/>
                  </a:lnTo>
                  <a:lnTo>
                    <a:pt x="0" y="1530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300105" t="-65512" r="-179360" b="-31"/>
              </a:stretch>
            </a:blipFill>
            <a:ln w="38100" cap="sq">
              <a:solidFill>
                <a:srgbClr val="FF914D"/>
              </a:solidFill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972890" y="27452"/>
              <a:ext cx="4348079" cy="1475592"/>
            </a:xfrm>
            <a:custGeom>
              <a:avLst/>
              <a:gdLst/>
              <a:ahLst/>
              <a:cxnLst/>
              <a:rect r="r" b="b" t="t" l="l"/>
              <a:pathLst>
                <a:path h="1475592" w="4348079">
                  <a:moveTo>
                    <a:pt x="0" y="0"/>
                  </a:moveTo>
                  <a:lnTo>
                    <a:pt x="4348079" y="0"/>
                  </a:lnTo>
                  <a:lnTo>
                    <a:pt x="4348079" y="1475592"/>
                  </a:lnTo>
                  <a:lnTo>
                    <a:pt x="0" y="1475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  <a:ln w="38100" cap="sq">
              <a:solidFill>
                <a:srgbClr val="FF914D"/>
              </a:solidFill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875554" y="7317863"/>
            <a:ext cx="6182524" cy="1330418"/>
            <a:chOff x="0" y="0"/>
            <a:chExt cx="8243365" cy="177389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179421" cy="1773890"/>
            </a:xfrm>
            <a:custGeom>
              <a:avLst/>
              <a:gdLst/>
              <a:ahLst/>
              <a:cxnLst/>
              <a:rect r="r" b="b" t="t" l="l"/>
              <a:pathLst>
                <a:path h="1773890" w="2179421">
                  <a:moveTo>
                    <a:pt x="0" y="0"/>
                  </a:moveTo>
                  <a:lnTo>
                    <a:pt x="2179421" y="0"/>
                  </a:lnTo>
                  <a:lnTo>
                    <a:pt x="2179421" y="1773890"/>
                  </a:lnTo>
                  <a:lnTo>
                    <a:pt x="0" y="1773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-212595" b="0"/>
              </a:stretch>
            </a:blipFill>
            <a:ln w="38100" cap="sq">
              <a:solidFill>
                <a:srgbClr val="FF914D"/>
              </a:solidFill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179421" y="0"/>
              <a:ext cx="6063944" cy="1773890"/>
            </a:xfrm>
            <a:custGeom>
              <a:avLst/>
              <a:gdLst/>
              <a:ahLst/>
              <a:cxnLst/>
              <a:rect r="r" b="b" t="t" l="l"/>
              <a:pathLst>
                <a:path h="1773890" w="6063944">
                  <a:moveTo>
                    <a:pt x="0" y="0"/>
                  </a:moveTo>
                  <a:lnTo>
                    <a:pt x="6063944" y="0"/>
                  </a:lnTo>
                  <a:lnTo>
                    <a:pt x="6063944" y="1773890"/>
                  </a:lnTo>
                  <a:lnTo>
                    <a:pt x="0" y="1773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-12348" b="0"/>
              </a:stretch>
            </a:blipFill>
            <a:ln w="38100" cap="sq">
              <a:solidFill>
                <a:srgbClr val="FF914D"/>
              </a:solidFill>
              <a:prstDash val="solid"/>
              <a:miter/>
            </a:ln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875554" y="8857831"/>
            <a:ext cx="16185623" cy="1280311"/>
          </a:xfrm>
          <a:custGeom>
            <a:avLst/>
            <a:gdLst/>
            <a:ahLst/>
            <a:cxnLst/>
            <a:rect r="r" b="b" t="t" l="l"/>
            <a:pathLst>
              <a:path h="1280311" w="16185623">
                <a:moveTo>
                  <a:pt x="0" y="0"/>
                </a:moveTo>
                <a:lnTo>
                  <a:pt x="16185623" y="0"/>
                </a:lnTo>
                <a:lnTo>
                  <a:pt x="16185623" y="1280311"/>
                </a:lnTo>
                <a:lnTo>
                  <a:pt x="0" y="128031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-277" b="-79081"/>
            </a:stretch>
          </a:blipFill>
        </p:spPr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2688" y="421998"/>
            <a:ext cx="13999024" cy="9380604"/>
          </a:xfrm>
          <a:custGeom>
            <a:avLst/>
            <a:gdLst/>
            <a:ahLst/>
            <a:cxnLst/>
            <a:rect r="r" b="b" t="t" l="l"/>
            <a:pathLst>
              <a:path h="9380604" w="13999024">
                <a:moveTo>
                  <a:pt x="0" y="0"/>
                </a:moveTo>
                <a:lnTo>
                  <a:pt x="13999024" y="0"/>
                </a:lnTo>
                <a:lnTo>
                  <a:pt x="13999024" y="9380604"/>
                </a:lnTo>
                <a:lnTo>
                  <a:pt x="0" y="93806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661050" y="7434829"/>
            <a:ext cx="5393536" cy="1305937"/>
            <a:chOff x="0" y="0"/>
            <a:chExt cx="7191381" cy="17412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61901" cy="1741249"/>
            </a:xfrm>
            <a:custGeom>
              <a:avLst/>
              <a:gdLst/>
              <a:ahLst/>
              <a:cxnLst/>
              <a:rect r="r" b="b" t="t" l="l"/>
              <a:pathLst>
                <a:path h="1741249" w="2261901">
                  <a:moveTo>
                    <a:pt x="0" y="0"/>
                  </a:moveTo>
                  <a:lnTo>
                    <a:pt x="2261901" y="0"/>
                  </a:lnTo>
                  <a:lnTo>
                    <a:pt x="2261901" y="1741249"/>
                  </a:lnTo>
                  <a:lnTo>
                    <a:pt x="0" y="17412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00105" t="-65512" r="-179360" b="-31"/>
              </a:stretch>
            </a:blipFill>
            <a:ln w="38100" cap="sq">
              <a:solidFill>
                <a:srgbClr val="FF914D"/>
              </a:solidFill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244562" y="31232"/>
              <a:ext cx="4946819" cy="1678785"/>
            </a:xfrm>
            <a:custGeom>
              <a:avLst/>
              <a:gdLst/>
              <a:ahLst/>
              <a:cxnLst/>
              <a:rect r="r" b="b" t="t" l="l"/>
              <a:pathLst>
                <a:path h="1678785" w="4946819">
                  <a:moveTo>
                    <a:pt x="0" y="0"/>
                  </a:moveTo>
                  <a:lnTo>
                    <a:pt x="4946819" y="0"/>
                  </a:lnTo>
                  <a:lnTo>
                    <a:pt x="4946819" y="1678785"/>
                  </a:lnTo>
                  <a:lnTo>
                    <a:pt x="0" y="1678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w="38100" cap="sq">
              <a:solidFill>
                <a:srgbClr val="FF914D"/>
              </a:solidFill>
              <a:prstDash val="solid"/>
              <a:miter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3599753" y="8740766"/>
            <a:ext cx="4454833" cy="1280311"/>
          </a:xfrm>
          <a:custGeom>
            <a:avLst/>
            <a:gdLst/>
            <a:ahLst/>
            <a:cxnLst/>
            <a:rect r="r" b="b" t="t" l="l"/>
            <a:pathLst>
              <a:path h="1280311" w="4454833">
                <a:moveTo>
                  <a:pt x="0" y="0"/>
                </a:moveTo>
                <a:lnTo>
                  <a:pt x="4454833" y="0"/>
                </a:lnTo>
                <a:lnTo>
                  <a:pt x="4454833" y="1280312"/>
                </a:lnTo>
                <a:lnTo>
                  <a:pt x="0" y="12803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64336" b="-79081"/>
            </a:stretch>
          </a:blipFill>
        </p:spPr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3233" y="454812"/>
            <a:ext cx="13762027" cy="9221795"/>
          </a:xfrm>
          <a:custGeom>
            <a:avLst/>
            <a:gdLst/>
            <a:ahLst/>
            <a:cxnLst/>
            <a:rect r="r" b="b" t="t" l="l"/>
            <a:pathLst>
              <a:path h="9221795" w="13762027">
                <a:moveTo>
                  <a:pt x="0" y="0"/>
                </a:moveTo>
                <a:lnTo>
                  <a:pt x="13762027" y="0"/>
                </a:lnTo>
                <a:lnTo>
                  <a:pt x="13762027" y="9221794"/>
                </a:lnTo>
                <a:lnTo>
                  <a:pt x="0" y="9221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661050" y="7434829"/>
            <a:ext cx="5393536" cy="1305937"/>
            <a:chOff x="0" y="0"/>
            <a:chExt cx="7191381" cy="17412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61901" cy="1741249"/>
            </a:xfrm>
            <a:custGeom>
              <a:avLst/>
              <a:gdLst/>
              <a:ahLst/>
              <a:cxnLst/>
              <a:rect r="r" b="b" t="t" l="l"/>
              <a:pathLst>
                <a:path h="1741249" w="2261901">
                  <a:moveTo>
                    <a:pt x="0" y="0"/>
                  </a:moveTo>
                  <a:lnTo>
                    <a:pt x="2261901" y="0"/>
                  </a:lnTo>
                  <a:lnTo>
                    <a:pt x="2261901" y="1741249"/>
                  </a:lnTo>
                  <a:lnTo>
                    <a:pt x="0" y="17412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00105" t="-65512" r="-179360" b="-31"/>
              </a:stretch>
            </a:blipFill>
            <a:ln w="38100" cap="sq">
              <a:solidFill>
                <a:srgbClr val="FF914D"/>
              </a:solidFill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244562" y="31232"/>
              <a:ext cx="4946819" cy="1678785"/>
            </a:xfrm>
            <a:custGeom>
              <a:avLst/>
              <a:gdLst/>
              <a:ahLst/>
              <a:cxnLst/>
              <a:rect r="r" b="b" t="t" l="l"/>
              <a:pathLst>
                <a:path h="1678785" w="4946819">
                  <a:moveTo>
                    <a:pt x="0" y="0"/>
                  </a:moveTo>
                  <a:lnTo>
                    <a:pt x="4946819" y="0"/>
                  </a:lnTo>
                  <a:lnTo>
                    <a:pt x="4946819" y="1678785"/>
                  </a:lnTo>
                  <a:lnTo>
                    <a:pt x="0" y="1678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w="38100" cap="sq">
              <a:solidFill>
                <a:srgbClr val="FF914D"/>
              </a:solidFill>
              <a:prstDash val="solid"/>
              <a:miter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3599753" y="8740766"/>
            <a:ext cx="4454833" cy="1280311"/>
          </a:xfrm>
          <a:custGeom>
            <a:avLst/>
            <a:gdLst/>
            <a:ahLst/>
            <a:cxnLst/>
            <a:rect r="r" b="b" t="t" l="l"/>
            <a:pathLst>
              <a:path h="1280311" w="4454833">
                <a:moveTo>
                  <a:pt x="0" y="0"/>
                </a:moveTo>
                <a:lnTo>
                  <a:pt x="4454833" y="0"/>
                </a:lnTo>
                <a:lnTo>
                  <a:pt x="4454833" y="1280312"/>
                </a:lnTo>
                <a:lnTo>
                  <a:pt x="0" y="12803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64336" b="-79081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581732"/>
            <a:ext cx="7297551" cy="1953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60"/>
              </a:lnSpc>
            </a:pPr>
            <a:r>
              <a:rPr lang="en-US" sz="10257">
                <a:solidFill>
                  <a:srgbClr val="5222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+ 3 = 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907634"/>
            <a:ext cx="7297551" cy="194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60"/>
              </a:lnSpc>
            </a:pPr>
            <a:r>
              <a:rPr lang="en-US" sz="10257" spc="1025">
                <a:solidFill>
                  <a:srgbClr val="5222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+ 3 = 5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396955" y="6326734"/>
            <a:ext cx="1151964" cy="1154435"/>
            <a:chOff x="0" y="0"/>
            <a:chExt cx="303398" cy="3040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3398" cy="304049"/>
            </a:xfrm>
            <a:custGeom>
              <a:avLst/>
              <a:gdLst/>
              <a:ahLst/>
              <a:cxnLst/>
              <a:rect r="r" b="b" t="t" l="l"/>
              <a:pathLst>
                <a:path h="304049" w="303398">
                  <a:moveTo>
                    <a:pt x="0" y="0"/>
                  </a:moveTo>
                  <a:lnTo>
                    <a:pt x="303398" y="0"/>
                  </a:lnTo>
                  <a:lnTo>
                    <a:pt x="303398" y="304049"/>
                  </a:lnTo>
                  <a:lnTo>
                    <a:pt x="0" y="3040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03398" cy="342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101494" y="6326734"/>
            <a:ext cx="1151964" cy="1154435"/>
            <a:chOff x="0" y="0"/>
            <a:chExt cx="303398" cy="30404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03398" cy="304049"/>
            </a:xfrm>
            <a:custGeom>
              <a:avLst/>
              <a:gdLst/>
              <a:ahLst/>
              <a:cxnLst/>
              <a:rect r="r" b="b" t="t" l="l"/>
              <a:pathLst>
                <a:path h="304049" w="303398">
                  <a:moveTo>
                    <a:pt x="0" y="0"/>
                  </a:moveTo>
                  <a:lnTo>
                    <a:pt x="303398" y="0"/>
                  </a:lnTo>
                  <a:lnTo>
                    <a:pt x="303398" y="304049"/>
                  </a:lnTo>
                  <a:lnTo>
                    <a:pt x="0" y="3040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03398" cy="342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777457" y="6326734"/>
            <a:ext cx="1151964" cy="1154435"/>
            <a:chOff x="0" y="0"/>
            <a:chExt cx="303398" cy="30404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03398" cy="304049"/>
            </a:xfrm>
            <a:custGeom>
              <a:avLst/>
              <a:gdLst/>
              <a:ahLst/>
              <a:cxnLst/>
              <a:rect r="r" b="b" t="t" l="l"/>
              <a:pathLst>
                <a:path h="304049" w="303398">
                  <a:moveTo>
                    <a:pt x="0" y="0"/>
                  </a:moveTo>
                  <a:lnTo>
                    <a:pt x="303398" y="0"/>
                  </a:lnTo>
                  <a:lnTo>
                    <a:pt x="303398" y="304049"/>
                  </a:lnTo>
                  <a:lnTo>
                    <a:pt x="0" y="3040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03398" cy="342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749224" y="6326734"/>
            <a:ext cx="1151964" cy="115196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218017" y="7397572"/>
            <a:ext cx="7297551" cy="194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60"/>
              </a:lnSpc>
            </a:pPr>
            <a:r>
              <a:rPr lang="en-US" sz="10257" spc="1025">
                <a:solidFill>
                  <a:srgbClr val="5222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=  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396955" y="7856899"/>
            <a:ext cx="1151964" cy="1154435"/>
            <a:chOff x="0" y="0"/>
            <a:chExt cx="303398" cy="3040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03398" cy="304049"/>
            </a:xfrm>
            <a:custGeom>
              <a:avLst/>
              <a:gdLst/>
              <a:ahLst/>
              <a:cxnLst/>
              <a:rect r="r" b="b" t="t" l="l"/>
              <a:pathLst>
                <a:path h="304049" w="303398">
                  <a:moveTo>
                    <a:pt x="0" y="0"/>
                  </a:moveTo>
                  <a:lnTo>
                    <a:pt x="303398" y="0"/>
                  </a:lnTo>
                  <a:lnTo>
                    <a:pt x="303398" y="304049"/>
                  </a:lnTo>
                  <a:lnTo>
                    <a:pt x="0" y="3040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303398" cy="342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4101494" y="7856899"/>
            <a:ext cx="1151964" cy="1154435"/>
            <a:chOff x="0" y="0"/>
            <a:chExt cx="303398" cy="30404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03398" cy="304049"/>
            </a:xfrm>
            <a:custGeom>
              <a:avLst/>
              <a:gdLst/>
              <a:ahLst/>
              <a:cxnLst/>
              <a:rect r="r" b="b" t="t" l="l"/>
              <a:pathLst>
                <a:path h="304049" w="303398">
                  <a:moveTo>
                    <a:pt x="0" y="0"/>
                  </a:moveTo>
                  <a:lnTo>
                    <a:pt x="303398" y="0"/>
                  </a:lnTo>
                  <a:lnTo>
                    <a:pt x="303398" y="304049"/>
                  </a:lnTo>
                  <a:lnTo>
                    <a:pt x="0" y="3040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303398" cy="342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777457" y="7856899"/>
            <a:ext cx="1151964" cy="1154435"/>
            <a:chOff x="0" y="0"/>
            <a:chExt cx="303398" cy="30404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03398" cy="304049"/>
            </a:xfrm>
            <a:custGeom>
              <a:avLst/>
              <a:gdLst/>
              <a:ahLst/>
              <a:cxnLst/>
              <a:rect r="r" b="b" t="t" l="l"/>
              <a:pathLst>
                <a:path h="304049" w="303398">
                  <a:moveTo>
                    <a:pt x="0" y="0"/>
                  </a:moveTo>
                  <a:lnTo>
                    <a:pt x="303398" y="0"/>
                  </a:lnTo>
                  <a:lnTo>
                    <a:pt x="303398" y="304049"/>
                  </a:lnTo>
                  <a:lnTo>
                    <a:pt x="0" y="3040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303398" cy="342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2749224" y="7856899"/>
            <a:ext cx="1151964" cy="1151964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028700" y="828675"/>
            <a:ext cx="16230600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b="true" sz="5000" spc="800" u="sng">
                <a:solidFill>
                  <a:srgbClr val="5222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Montando o “Starter pack”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28700" y="2516649"/>
            <a:ext cx="950928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Noção da perspectiva “Algébrica das coisas”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144000" y="3438175"/>
            <a:ext cx="646811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“coisas” == objetos matemáticos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1226091" y="5143500"/>
            <a:ext cx="1151964" cy="1154435"/>
            <a:chOff x="0" y="0"/>
            <a:chExt cx="303398" cy="30404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303398" cy="304049"/>
            </a:xfrm>
            <a:custGeom>
              <a:avLst/>
              <a:gdLst/>
              <a:ahLst/>
              <a:cxnLst/>
              <a:rect r="r" b="b" t="t" l="l"/>
              <a:pathLst>
                <a:path h="304049" w="303398">
                  <a:moveTo>
                    <a:pt x="0" y="0"/>
                  </a:moveTo>
                  <a:lnTo>
                    <a:pt x="303398" y="0"/>
                  </a:lnTo>
                  <a:lnTo>
                    <a:pt x="303398" y="304049"/>
                  </a:lnTo>
                  <a:lnTo>
                    <a:pt x="0" y="3040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303398" cy="342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1226091" y="6815147"/>
            <a:ext cx="1151964" cy="1151964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13498971" y="5097148"/>
            <a:ext cx="364292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“coisa tipo números”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498971" y="6767559"/>
            <a:ext cx="364292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“coisa tipo operação”</a:t>
            </a:r>
          </a:p>
        </p:txBody>
      </p:sp>
      <p:sp>
        <p:nvSpPr>
          <p:cNvPr name="AutoShape 41" id="41"/>
          <p:cNvSpPr/>
          <p:nvPr/>
        </p:nvSpPr>
        <p:spPr>
          <a:xfrm flipV="true">
            <a:off x="12736971" y="5720718"/>
            <a:ext cx="1241167" cy="0"/>
          </a:xfrm>
          <a:prstGeom prst="line">
            <a:avLst/>
          </a:prstGeom>
          <a:ln cap="rnd" w="190500">
            <a:solidFill>
              <a:srgbClr val="5222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2" id="42"/>
          <p:cNvSpPr/>
          <p:nvPr/>
        </p:nvSpPr>
        <p:spPr>
          <a:xfrm flipV="true">
            <a:off x="12736971" y="7391129"/>
            <a:ext cx="1241167" cy="0"/>
          </a:xfrm>
          <a:prstGeom prst="line">
            <a:avLst/>
          </a:prstGeom>
          <a:ln cap="rnd" w="190500">
            <a:solidFill>
              <a:srgbClr val="5222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83498" y="6883638"/>
            <a:ext cx="8906857" cy="1602489"/>
            <a:chOff x="0" y="0"/>
            <a:chExt cx="11875809" cy="21366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560004" y="0"/>
              <a:ext cx="9315805" cy="2136653"/>
            </a:xfrm>
            <a:custGeom>
              <a:avLst/>
              <a:gdLst/>
              <a:ahLst/>
              <a:cxnLst/>
              <a:rect r="r" b="b" t="t" l="l"/>
              <a:pathLst>
                <a:path h="2136653" w="9315805">
                  <a:moveTo>
                    <a:pt x="0" y="0"/>
                  </a:moveTo>
                  <a:lnTo>
                    <a:pt x="9315805" y="0"/>
                  </a:lnTo>
                  <a:lnTo>
                    <a:pt x="9315805" y="2136653"/>
                  </a:lnTo>
                  <a:lnTo>
                    <a:pt x="0" y="21366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38100" cap="sq">
              <a:solidFill>
                <a:srgbClr val="FF914D"/>
              </a:solidFill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60004" cy="2136653"/>
            </a:xfrm>
            <a:custGeom>
              <a:avLst/>
              <a:gdLst/>
              <a:ahLst/>
              <a:cxnLst/>
              <a:rect r="r" b="b" t="t" l="l"/>
              <a:pathLst>
                <a:path h="2136653" w="2560004">
                  <a:moveTo>
                    <a:pt x="0" y="0"/>
                  </a:moveTo>
                  <a:lnTo>
                    <a:pt x="2560004" y="0"/>
                  </a:lnTo>
                  <a:lnTo>
                    <a:pt x="2560004" y="2136653"/>
                  </a:lnTo>
                  <a:lnTo>
                    <a:pt x="0" y="21366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263898" b="0"/>
              </a:stretch>
            </a:blipFill>
            <a:ln w="38100" cap="sq">
              <a:solidFill>
                <a:srgbClr val="FF914D"/>
              </a:solidFill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883498" y="5256545"/>
            <a:ext cx="7851714" cy="1420841"/>
            <a:chOff x="0" y="0"/>
            <a:chExt cx="10468952" cy="189445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209131" y="0"/>
              <a:ext cx="8259821" cy="1894454"/>
            </a:xfrm>
            <a:custGeom>
              <a:avLst/>
              <a:gdLst/>
              <a:ahLst/>
              <a:cxnLst/>
              <a:rect r="r" b="b" t="t" l="l"/>
              <a:pathLst>
                <a:path h="1894454" w="8259821">
                  <a:moveTo>
                    <a:pt x="0" y="0"/>
                  </a:moveTo>
                  <a:lnTo>
                    <a:pt x="8259821" y="0"/>
                  </a:lnTo>
                  <a:lnTo>
                    <a:pt x="8259821" y="1894454"/>
                  </a:lnTo>
                  <a:lnTo>
                    <a:pt x="0" y="18944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w="38100" cap="sq">
              <a:solidFill>
                <a:srgbClr val="FF914D"/>
              </a:solidFill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20830" cy="1894454"/>
            </a:xfrm>
            <a:custGeom>
              <a:avLst/>
              <a:gdLst/>
              <a:ahLst/>
              <a:cxnLst/>
              <a:rect r="r" b="b" t="t" l="l"/>
              <a:pathLst>
                <a:path h="1894454" w="2220830">
                  <a:moveTo>
                    <a:pt x="0" y="0"/>
                  </a:moveTo>
                  <a:lnTo>
                    <a:pt x="2220830" y="0"/>
                  </a:lnTo>
                  <a:lnTo>
                    <a:pt x="2220830" y="1894454"/>
                  </a:lnTo>
                  <a:lnTo>
                    <a:pt x="0" y="18944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271924" b="0"/>
              </a:stretch>
            </a:blipFill>
            <a:ln w="38100" cap="sq">
              <a:solidFill>
                <a:srgbClr val="FF914D"/>
              </a:solidFill>
              <a:prstDash val="solid"/>
              <a:miter/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835550" y="3498734"/>
            <a:ext cx="6537233" cy="1551558"/>
          </a:xfrm>
          <a:custGeom>
            <a:avLst/>
            <a:gdLst/>
            <a:ahLst/>
            <a:cxnLst/>
            <a:rect r="r" b="b" t="t" l="l"/>
            <a:pathLst>
              <a:path h="1551558" w="6537233">
                <a:moveTo>
                  <a:pt x="0" y="0"/>
                </a:moveTo>
                <a:lnTo>
                  <a:pt x="6537233" y="0"/>
                </a:lnTo>
                <a:lnTo>
                  <a:pt x="6537233" y="1551559"/>
                </a:lnTo>
                <a:lnTo>
                  <a:pt x="0" y="15515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38100" cap="sq">
            <a:solidFill>
              <a:srgbClr val="FF914D"/>
            </a:solidFill>
            <a:prstDash val="solid"/>
            <a:miter/>
          </a:ln>
        </p:spPr>
      </p:sp>
      <p:grpSp>
        <p:nvGrpSpPr>
          <p:cNvPr name="Group 10" id="10"/>
          <p:cNvGrpSpPr/>
          <p:nvPr/>
        </p:nvGrpSpPr>
        <p:grpSpPr>
          <a:xfrm rot="0">
            <a:off x="835550" y="1978431"/>
            <a:ext cx="7364677" cy="1314051"/>
            <a:chOff x="0" y="0"/>
            <a:chExt cx="9819569" cy="175206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53563" cy="1752068"/>
            </a:xfrm>
            <a:custGeom>
              <a:avLst/>
              <a:gdLst/>
              <a:ahLst/>
              <a:cxnLst/>
              <a:rect r="r" b="b" t="t" l="l"/>
              <a:pathLst>
                <a:path h="1752068" w="2453563">
                  <a:moveTo>
                    <a:pt x="0" y="0"/>
                  </a:moveTo>
                  <a:lnTo>
                    <a:pt x="2453563" y="0"/>
                  </a:lnTo>
                  <a:lnTo>
                    <a:pt x="2453563" y="1752068"/>
                  </a:lnTo>
                  <a:lnTo>
                    <a:pt x="0" y="17520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98388" t="-81370" r="-183032" b="-12788"/>
              </a:stretch>
            </a:blipFill>
            <a:ln w="38100" cap="sq">
              <a:solidFill>
                <a:srgbClr val="FF914D"/>
              </a:solidFill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437523" y="0"/>
              <a:ext cx="7382046" cy="1752068"/>
            </a:xfrm>
            <a:custGeom>
              <a:avLst/>
              <a:gdLst/>
              <a:ahLst/>
              <a:cxnLst/>
              <a:rect r="r" b="b" t="t" l="l"/>
              <a:pathLst>
                <a:path h="1752068" w="7382046">
                  <a:moveTo>
                    <a:pt x="0" y="0"/>
                  </a:moveTo>
                  <a:lnTo>
                    <a:pt x="7382046" y="0"/>
                  </a:lnTo>
                  <a:lnTo>
                    <a:pt x="7382046" y="1752068"/>
                  </a:lnTo>
                  <a:lnTo>
                    <a:pt x="0" y="17520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  <a:ln w="38100" cap="sq">
              <a:solidFill>
                <a:srgbClr val="FF914D"/>
              </a:solidFill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835550" y="396355"/>
            <a:ext cx="5682170" cy="1375824"/>
            <a:chOff x="0" y="0"/>
            <a:chExt cx="7576227" cy="183443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382946" cy="1834432"/>
            </a:xfrm>
            <a:custGeom>
              <a:avLst/>
              <a:gdLst/>
              <a:ahLst/>
              <a:cxnLst/>
              <a:rect r="r" b="b" t="t" l="l"/>
              <a:pathLst>
                <a:path h="1834432" w="2382946">
                  <a:moveTo>
                    <a:pt x="0" y="0"/>
                  </a:moveTo>
                  <a:lnTo>
                    <a:pt x="2382946" y="0"/>
                  </a:lnTo>
                  <a:lnTo>
                    <a:pt x="2382946" y="1834432"/>
                  </a:lnTo>
                  <a:lnTo>
                    <a:pt x="0" y="1834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300105" t="-65512" r="-179360" b="-31"/>
              </a:stretch>
            </a:blipFill>
            <a:ln w="38100" cap="sq">
              <a:solidFill>
                <a:srgbClr val="FF914D"/>
              </a:solidFill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364679" y="32903"/>
              <a:ext cx="5211547" cy="1768625"/>
            </a:xfrm>
            <a:custGeom>
              <a:avLst/>
              <a:gdLst/>
              <a:ahLst/>
              <a:cxnLst/>
              <a:rect r="r" b="b" t="t" l="l"/>
              <a:pathLst>
                <a:path h="1768625" w="5211547">
                  <a:moveTo>
                    <a:pt x="0" y="0"/>
                  </a:moveTo>
                  <a:lnTo>
                    <a:pt x="5211548" y="0"/>
                  </a:lnTo>
                  <a:lnTo>
                    <a:pt x="5211548" y="1768625"/>
                  </a:lnTo>
                  <a:lnTo>
                    <a:pt x="0" y="17686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  <a:ln w="38100" cap="sq">
              <a:solidFill>
                <a:srgbClr val="FF914D"/>
              </a:solidFill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883498" y="8692380"/>
            <a:ext cx="7410288" cy="1594620"/>
            <a:chOff x="0" y="0"/>
            <a:chExt cx="9880384" cy="212616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612224" cy="2126161"/>
            </a:xfrm>
            <a:custGeom>
              <a:avLst/>
              <a:gdLst/>
              <a:ahLst/>
              <a:cxnLst/>
              <a:rect r="r" b="b" t="t" l="l"/>
              <a:pathLst>
                <a:path h="2126161" w="2612224">
                  <a:moveTo>
                    <a:pt x="0" y="0"/>
                  </a:moveTo>
                  <a:lnTo>
                    <a:pt x="2612224" y="0"/>
                  </a:lnTo>
                  <a:lnTo>
                    <a:pt x="2612224" y="2126161"/>
                  </a:lnTo>
                  <a:lnTo>
                    <a:pt x="0" y="2126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-212595" b="0"/>
              </a:stretch>
            </a:blipFill>
            <a:ln w="38100" cap="sq">
              <a:solidFill>
                <a:srgbClr val="FF914D"/>
              </a:solidFill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612224" y="0"/>
              <a:ext cx="7268160" cy="2126161"/>
            </a:xfrm>
            <a:custGeom>
              <a:avLst/>
              <a:gdLst/>
              <a:ahLst/>
              <a:cxnLst/>
              <a:rect r="r" b="b" t="t" l="l"/>
              <a:pathLst>
                <a:path h="2126161" w="7268160">
                  <a:moveTo>
                    <a:pt x="0" y="0"/>
                  </a:moveTo>
                  <a:lnTo>
                    <a:pt x="7268160" y="0"/>
                  </a:lnTo>
                  <a:lnTo>
                    <a:pt x="7268160" y="2126161"/>
                  </a:lnTo>
                  <a:lnTo>
                    <a:pt x="0" y="2126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-12348" b="0"/>
              </a:stretch>
            </a:blipFill>
            <a:ln w="38100" cap="sq">
              <a:solidFill>
                <a:srgbClr val="FF914D"/>
              </a:solidFill>
              <a:prstDash val="solid"/>
              <a:miter/>
            </a:ln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1045355" y="0"/>
            <a:ext cx="2297097" cy="10287000"/>
          </a:xfrm>
          <a:custGeom>
            <a:avLst/>
            <a:gdLst/>
            <a:ahLst/>
            <a:cxnLst/>
            <a:rect r="r" b="b" t="t" l="l"/>
            <a:pathLst>
              <a:path h="10287000" w="2297097">
                <a:moveTo>
                  <a:pt x="0" y="0"/>
                </a:moveTo>
                <a:lnTo>
                  <a:pt x="2297097" y="0"/>
                </a:lnTo>
                <a:lnTo>
                  <a:pt x="229709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469517" y="444112"/>
            <a:ext cx="2551656" cy="1280311"/>
          </a:xfrm>
          <a:custGeom>
            <a:avLst/>
            <a:gdLst/>
            <a:ahLst/>
            <a:cxnLst/>
            <a:rect r="r" b="b" t="t" l="l"/>
            <a:pathLst>
              <a:path h="1280311" w="2551656">
                <a:moveTo>
                  <a:pt x="0" y="0"/>
                </a:moveTo>
                <a:lnTo>
                  <a:pt x="2551656" y="0"/>
                </a:lnTo>
                <a:lnTo>
                  <a:pt x="2551656" y="1280311"/>
                </a:lnTo>
                <a:lnTo>
                  <a:pt x="0" y="128031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71371" t="0" r="-464710" b="-79081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518738" y="1978431"/>
            <a:ext cx="2502436" cy="1280311"/>
          </a:xfrm>
          <a:custGeom>
            <a:avLst/>
            <a:gdLst/>
            <a:ahLst/>
            <a:cxnLst/>
            <a:rect r="r" b="b" t="t" l="l"/>
            <a:pathLst>
              <a:path h="1280311" w="2502436">
                <a:moveTo>
                  <a:pt x="0" y="0"/>
                </a:moveTo>
                <a:lnTo>
                  <a:pt x="2502435" y="0"/>
                </a:lnTo>
                <a:lnTo>
                  <a:pt x="2502435" y="1280312"/>
                </a:lnTo>
                <a:lnTo>
                  <a:pt x="0" y="128031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169807" t="0" r="-378784" b="-79081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518738" y="3634358"/>
            <a:ext cx="2502436" cy="1280311"/>
          </a:xfrm>
          <a:custGeom>
            <a:avLst/>
            <a:gdLst/>
            <a:ahLst/>
            <a:cxnLst/>
            <a:rect r="r" b="b" t="t" l="l"/>
            <a:pathLst>
              <a:path h="1280311" w="2502436">
                <a:moveTo>
                  <a:pt x="0" y="0"/>
                </a:moveTo>
                <a:lnTo>
                  <a:pt x="2502435" y="0"/>
                </a:lnTo>
                <a:lnTo>
                  <a:pt x="2502435" y="1280311"/>
                </a:lnTo>
                <a:lnTo>
                  <a:pt x="0" y="128031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264874" t="0" r="-283717" b="-79081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4518738" y="5326810"/>
            <a:ext cx="2502436" cy="1280311"/>
          </a:xfrm>
          <a:custGeom>
            <a:avLst/>
            <a:gdLst/>
            <a:ahLst/>
            <a:cxnLst/>
            <a:rect r="r" b="b" t="t" l="l"/>
            <a:pathLst>
              <a:path h="1280311" w="2502436">
                <a:moveTo>
                  <a:pt x="0" y="0"/>
                </a:moveTo>
                <a:lnTo>
                  <a:pt x="2502435" y="0"/>
                </a:lnTo>
                <a:lnTo>
                  <a:pt x="2502435" y="1280311"/>
                </a:lnTo>
                <a:lnTo>
                  <a:pt x="0" y="128031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357317" t="0" r="-191274" b="-79081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518738" y="7044727"/>
            <a:ext cx="2551656" cy="1280311"/>
          </a:xfrm>
          <a:custGeom>
            <a:avLst/>
            <a:gdLst/>
            <a:ahLst/>
            <a:cxnLst/>
            <a:rect r="r" b="b" t="t" l="l"/>
            <a:pathLst>
              <a:path h="1280311" w="2551656">
                <a:moveTo>
                  <a:pt x="0" y="0"/>
                </a:moveTo>
                <a:lnTo>
                  <a:pt x="2551655" y="0"/>
                </a:lnTo>
                <a:lnTo>
                  <a:pt x="2551655" y="1280311"/>
                </a:lnTo>
                <a:lnTo>
                  <a:pt x="0" y="128031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443657" t="0" r="-92423" b="-79081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4494128" y="8849534"/>
            <a:ext cx="2551656" cy="1280311"/>
          </a:xfrm>
          <a:custGeom>
            <a:avLst/>
            <a:gdLst/>
            <a:ahLst/>
            <a:cxnLst/>
            <a:rect r="r" b="b" t="t" l="l"/>
            <a:pathLst>
              <a:path h="1280311" w="2551656">
                <a:moveTo>
                  <a:pt x="0" y="0"/>
                </a:moveTo>
                <a:lnTo>
                  <a:pt x="2551655" y="0"/>
                </a:lnTo>
                <a:lnTo>
                  <a:pt x="2551655" y="1280311"/>
                </a:lnTo>
                <a:lnTo>
                  <a:pt x="0" y="128031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546143" t="-790" r="0" b="-81123"/>
            </a:stretch>
          </a:blipFill>
        </p:spPr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2200">
                <a:alpha val="4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798018" y="1797518"/>
            <a:ext cx="6691964" cy="6691964"/>
          </a:xfrm>
          <a:custGeom>
            <a:avLst/>
            <a:gdLst/>
            <a:ahLst/>
            <a:cxnLst/>
            <a:rect r="r" b="b" t="t" l="l"/>
            <a:pathLst>
              <a:path h="6691964" w="6691964">
                <a:moveTo>
                  <a:pt x="0" y="0"/>
                </a:moveTo>
                <a:lnTo>
                  <a:pt x="6691964" y="0"/>
                </a:lnTo>
                <a:lnTo>
                  <a:pt x="6691964" y="6691964"/>
                </a:lnTo>
                <a:lnTo>
                  <a:pt x="0" y="6691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326312" y="9191625"/>
            <a:ext cx="363537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b="true" sz="3399">
                <a:solidFill>
                  <a:srgbClr val="5222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Pasta do Github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98339" y="447715"/>
            <a:ext cx="169132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b="true" sz="3399">
                <a:solidFill>
                  <a:srgbClr val="5222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Aula |2⟩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3452" y="1716409"/>
            <a:ext cx="14841096" cy="194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60"/>
              </a:lnSpc>
            </a:pPr>
            <a:r>
              <a:rPr lang="en-US" sz="10257">
                <a:solidFill>
                  <a:srgbClr val="5222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x 3 = 6   </a:t>
            </a:r>
            <a:r>
              <a:rPr lang="en-US" sz="10257">
                <a:solidFill>
                  <a:srgbClr val="5222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 tooltip="https://pt.wiktionary.org/w/index.php?title=%E2%87%94&amp;action=edit&amp;redlink=1"/>
              </a:rPr>
              <a:t>⇔</a:t>
            </a:r>
            <a:r>
              <a:rPr lang="en-US" sz="10257">
                <a:solidFill>
                  <a:srgbClr val="5222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3 x 2 = 6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629129" y="4938286"/>
            <a:ext cx="978477" cy="194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60"/>
              </a:lnSpc>
            </a:pPr>
            <a:r>
              <a:rPr lang="en-US" sz="10257" spc="1025">
                <a:solidFill>
                  <a:srgbClr val="5222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4011010" y="5397614"/>
            <a:ext cx="1151964" cy="1154435"/>
            <a:chOff x="0" y="0"/>
            <a:chExt cx="303398" cy="3040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3398" cy="304049"/>
            </a:xfrm>
            <a:custGeom>
              <a:avLst/>
              <a:gdLst/>
              <a:ahLst/>
              <a:cxnLst/>
              <a:rect r="r" b="b" t="t" l="l"/>
              <a:pathLst>
                <a:path h="304049" w="303398">
                  <a:moveTo>
                    <a:pt x="0" y="0"/>
                  </a:moveTo>
                  <a:lnTo>
                    <a:pt x="303398" y="0"/>
                  </a:lnTo>
                  <a:lnTo>
                    <a:pt x="303398" y="304049"/>
                  </a:lnTo>
                  <a:lnTo>
                    <a:pt x="0" y="3040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03398" cy="342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911767" y="5397614"/>
            <a:ext cx="1151964" cy="1154435"/>
            <a:chOff x="0" y="0"/>
            <a:chExt cx="303398" cy="30404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03398" cy="304049"/>
            </a:xfrm>
            <a:custGeom>
              <a:avLst/>
              <a:gdLst/>
              <a:ahLst/>
              <a:cxnLst/>
              <a:rect r="r" b="b" t="t" l="l"/>
              <a:pathLst>
                <a:path h="304049" w="303398">
                  <a:moveTo>
                    <a:pt x="0" y="0"/>
                  </a:moveTo>
                  <a:lnTo>
                    <a:pt x="303398" y="0"/>
                  </a:lnTo>
                  <a:lnTo>
                    <a:pt x="303398" y="304049"/>
                  </a:lnTo>
                  <a:lnTo>
                    <a:pt x="0" y="3040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03398" cy="342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162974" y="5851006"/>
            <a:ext cx="329573" cy="1268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63"/>
              </a:lnSpc>
            </a:pPr>
            <a:r>
              <a:rPr lang="en-US" b="true" sz="6688" spc="668">
                <a:solidFill>
                  <a:srgbClr val="FF313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063731" y="5851006"/>
            <a:ext cx="329573" cy="1268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63"/>
              </a:lnSpc>
            </a:pPr>
            <a:r>
              <a:rPr lang="en-US" b="true" sz="6688" spc="668">
                <a:solidFill>
                  <a:srgbClr val="FF313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960031" y="5351094"/>
            <a:ext cx="1151964" cy="1154435"/>
            <a:chOff x="0" y="0"/>
            <a:chExt cx="303398" cy="30404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03398" cy="304049"/>
            </a:xfrm>
            <a:custGeom>
              <a:avLst/>
              <a:gdLst/>
              <a:ahLst/>
              <a:cxnLst/>
              <a:rect r="r" b="b" t="t" l="l"/>
              <a:pathLst>
                <a:path h="304049" w="303398">
                  <a:moveTo>
                    <a:pt x="0" y="0"/>
                  </a:moveTo>
                  <a:lnTo>
                    <a:pt x="303398" y="0"/>
                  </a:lnTo>
                  <a:lnTo>
                    <a:pt x="303398" y="304049"/>
                  </a:lnTo>
                  <a:lnTo>
                    <a:pt x="0" y="3040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303398" cy="342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795453" y="5351094"/>
            <a:ext cx="1151964" cy="1154435"/>
            <a:chOff x="0" y="0"/>
            <a:chExt cx="303398" cy="30404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03398" cy="304049"/>
            </a:xfrm>
            <a:custGeom>
              <a:avLst/>
              <a:gdLst/>
              <a:ahLst/>
              <a:cxnLst/>
              <a:rect r="r" b="b" t="t" l="l"/>
              <a:pathLst>
                <a:path h="304049" w="303398">
                  <a:moveTo>
                    <a:pt x="0" y="0"/>
                  </a:moveTo>
                  <a:lnTo>
                    <a:pt x="303398" y="0"/>
                  </a:lnTo>
                  <a:lnTo>
                    <a:pt x="303398" y="304049"/>
                  </a:lnTo>
                  <a:lnTo>
                    <a:pt x="0" y="3040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303398" cy="342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1111994" y="5804486"/>
            <a:ext cx="329573" cy="1268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63"/>
              </a:lnSpc>
            </a:pPr>
            <a:r>
              <a:rPr lang="en-US" b="true" sz="6688" spc="668">
                <a:solidFill>
                  <a:srgbClr val="FF313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762951" y="4837059"/>
            <a:ext cx="676265" cy="1757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19"/>
              </a:lnSpc>
              <a:spcBef>
                <a:spcPct val="0"/>
              </a:spcBef>
            </a:pPr>
            <a:r>
              <a:rPr lang="en-US" sz="102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947416" y="5804486"/>
            <a:ext cx="329573" cy="1268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63"/>
              </a:lnSpc>
            </a:pPr>
            <a:r>
              <a:rPr lang="en-US" b="true" sz="6688" spc="668">
                <a:solidFill>
                  <a:srgbClr val="FF313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797347" y="4887546"/>
            <a:ext cx="676265" cy="1757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19"/>
              </a:lnSpc>
              <a:spcBef>
                <a:spcPct val="0"/>
              </a:spcBef>
            </a:pPr>
            <a:r>
              <a:rPr lang="en-US" sz="102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838535" y="4067778"/>
            <a:ext cx="597621" cy="1556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43"/>
              </a:lnSpc>
              <a:spcBef>
                <a:spcPct val="0"/>
              </a:spcBef>
            </a:pPr>
            <a:r>
              <a:rPr lang="en-US" sz="9102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?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7421362"/>
            <a:ext cx="16843758" cy="2597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5222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Vetores não são comutativos em todas operações</a:t>
            </a: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5222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Matrizes e Operadores também não são</a:t>
            </a:r>
          </a:p>
          <a:p>
            <a:pPr algn="ctr">
              <a:lnSpc>
                <a:spcPts val="5880"/>
              </a:lnSpc>
            </a:pPr>
            <a:r>
              <a:rPr lang="en-US" b="true" sz="4200">
                <a:solidFill>
                  <a:srgbClr val="5222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Objetos das expressões da Quântica nem sempre são comutativos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01456" y="448310"/>
            <a:ext cx="594915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Noção de Comutatividade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85973" y="155387"/>
            <a:ext cx="8364682" cy="9976226"/>
          </a:xfrm>
          <a:custGeom>
            <a:avLst/>
            <a:gdLst/>
            <a:ahLst/>
            <a:cxnLst/>
            <a:rect r="r" b="b" t="t" l="l"/>
            <a:pathLst>
              <a:path h="9976226" w="8364682">
                <a:moveTo>
                  <a:pt x="0" y="0"/>
                </a:moveTo>
                <a:lnTo>
                  <a:pt x="8364682" y="0"/>
                </a:lnTo>
                <a:lnTo>
                  <a:pt x="8364682" y="9976226"/>
                </a:lnTo>
                <a:lnTo>
                  <a:pt x="0" y="9976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45039" y="1429236"/>
            <a:ext cx="8998961" cy="5577005"/>
          </a:xfrm>
          <a:custGeom>
            <a:avLst/>
            <a:gdLst/>
            <a:ahLst/>
            <a:cxnLst/>
            <a:rect r="r" b="b" t="t" l="l"/>
            <a:pathLst>
              <a:path h="5577005" w="8998961">
                <a:moveTo>
                  <a:pt x="0" y="0"/>
                </a:moveTo>
                <a:lnTo>
                  <a:pt x="8998961" y="0"/>
                </a:lnTo>
                <a:lnTo>
                  <a:pt x="8998961" y="5577005"/>
                </a:lnTo>
                <a:lnTo>
                  <a:pt x="0" y="55770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522200"/>
            </a:solidFill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12868886" y="0"/>
            <a:ext cx="1281894" cy="771842"/>
            <a:chOff x="0" y="0"/>
            <a:chExt cx="337618" cy="2032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7618" cy="203284"/>
            </a:xfrm>
            <a:custGeom>
              <a:avLst/>
              <a:gdLst/>
              <a:ahLst/>
              <a:cxnLst/>
              <a:rect r="r" b="b" t="t" l="l"/>
              <a:pathLst>
                <a:path h="203284" w="337618">
                  <a:moveTo>
                    <a:pt x="0" y="0"/>
                  </a:moveTo>
                  <a:lnTo>
                    <a:pt x="337618" y="0"/>
                  </a:lnTo>
                  <a:lnTo>
                    <a:pt x="337618" y="203284"/>
                  </a:lnTo>
                  <a:lnTo>
                    <a:pt x="0" y="2032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7618" cy="241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true" rot="-9149711">
            <a:off x="10002162" y="-349909"/>
            <a:ext cx="2477228" cy="699817"/>
          </a:xfrm>
          <a:custGeom>
            <a:avLst/>
            <a:gdLst/>
            <a:ahLst/>
            <a:cxnLst/>
            <a:rect r="r" b="b" t="t" l="l"/>
            <a:pathLst>
              <a:path h="699817" w="2477228">
                <a:moveTo>
                  <a:pt x="2477228" y="699818"/>
                </a:moveTo>
                <a:lnTo>
                  <a:pt x="0" y="699818"/>
                </a:lnTo>
                <a:lnTo>
                  <a:pt x="0" y="0"/>
                </a:lnTo>
                <a:lnTo>
                  <a:pt x="2477228" y="0"/>
                </a:lnTo>
                <a:lnTo>
                  <a:pt x="2477228" y="69981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2868886" y="9461770"/>
            <a:ext cx="1281894" cy="771842"/>
            <a:chOff x="0" y="0"/>
            <a:chExt cx="337618" cy="20328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37618" cy="203284"/>
            </a:xfrm>
            <a:custGeom>
              <a:avLst/>
              <a:gdLst/>
              <a:ahLst/>
              <a:cxnLst/>
              <a:rect r="r" b="b" t="t" l="l"/>
              <a:pathLst>
                <a:path h="203284" w="337618">
                  <a:moveTo>
                    <a:pt x="0" y="0"/>
                  </a:moveTo>
                  <a:lnTo>
                    <a:pt x="337618" y="0"/>
                  </a:lnTo>
                  <a:lnTo>
                    <a:pt x="337618" y="203284"/>
                  </a:lnTo>
                  <a:lnTo>
                    <a:pt x="0" y="2032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37618" cy="241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true" flipV="false" rot="9181277">
            <a:off x="9999812" y="9782130"/>
            <a:ext cx="2477228" cy="699817"/>
          </a:xfrm>
          <a:custGeom>
            <a:avLst/>
            <a:gdLst/>
            <a:ahLst/>
            <a:cxnLst/>
            <a:rect r="r" b="b" t="t" l="l"/>
            <a:pathLst>
              <a:path h="699817" w="2477228">
                <a:moveTo>
                  <a:pt x="2477229" y="0"/>
                </a:moveTo>
                <a:lnTo>
                  <a:pt x="0" y="0"/>
                </a:lnTo>
                <a:lnTo>
                  <a:pt x="0" y="699817"/>
                </a:lnTo>
                <a:lnTo>
                  <a:pt x="2477229" y="699817"/>
                </a:lnTo>
                <a:lnTo>
                  <a:pt x="2477229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5039" y="8067588"/>
            <a:ext cx="8998961" cy="1295850"/>
          </a:xfrm>
          <a:custGeom>
            <a:avLst/>
            <a:gdLst/>
            <a:ahLst/>
            <a:cxnLst/>
            <a:rect r="r" b="b" t="t" l="l"/>
            <a:pathLst>
              <a:path h="1295850" w="8998961">
                <a:moveTo>
                  <a:pt x="0" y="0"/>
                </a:moveTo>
                <a:lnTo>
                  <a:pt x="8998961" y="0"/>
                </a:lnTo>
                <a:lnTo>
                  <a:pt x="8998961" y="1295850"/>
                </a:lnTo>
                <a:lnTo>
                  <a:pt x="0" y="12958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38100" cap="sq">
            <a:solidFill>
              <a:srgbClr val="522200"/>
            </a:solidFill>
            <a:prstDash val="solid"/>
            <a:miter/>
          </a:ln>
        </p:spPr>
      </p:sp>
      <p:sp>
        <p:nvSpPr>
          <p:cNvPr name="TextBox 14" id="14"/>
          <p:cNvSpPr txBox="true"/>
          <p:nvPr/>
        </p:nvSpPr>
        <p:spPr>
          <a:xfrm rot="0">
            <a:off x="901456" y="448310"/>
            <a:ext cx="603869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Noção da </a:t>
            </a:r>
            <a:r>
              <a:rPr lang="en-US" b="true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Esfera de Bloch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85973" y="155387"/>
            <a:ext cx="8364682" cy="9976226"/>
          </a:xfrm>
          <a:custGeom>
            <a:avLst/>
            <a:gdLst/>
            <a:ahLst/>
            <a:cxnLst/>
            <a:rect r="r" b="b" t="t" l="l"/>
            <a:pathLst>
              <a:path h="9976226" w="8364682">
                <a:moveTo>
                  <a:pt x="0" y="0"/>
                </a:moveTo>
                <a:lnTo>
                  <a:pt x="8364682" y="0"/>
                </a:lnTo>
                <a:lnTo>
                  <a:pt x="8364682" y="9976226"/>
                </a:lnTo>
                <a:lnTo>
                  <a:pt x="0" y="9976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55387"/>
            <a:ext cx="7503314" cy="1645636"/>
          </a:xfrm>
          <a:custGeom>
            <a:avLst/>
            <a:gdLst/>
            <a:ahLst/>
            <a:cxnLst/>
            <a:rect r="r" b="b" t="t" l="l"/>
            <a:pathLst>
              <a:path h="1645636" w="7503314">
                <a:moveTo>
                  <a:pt x="0" y="0"/>
                </a:moveTo>
                <a:lnTo>
                  <a:pt x="7503314" y="0"/>
                </a:lnTo>
                <a:lnTo>
                  <a:pt x="7503314" y="1645636"/>
                </a:lnTo>
                <a:lnTo>
                  <a:pt x="0" y="16456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868886" y="0"/>
            <a:ext cx="1281894" cy="771842"/>
            <a:chOff x="0" y="0"/>
            <a:chExt cx="337618" cy="2032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7618" cy="203284"/>
            </a:xfrm>
            <a:custGeom>
              <a:avLst/>
              <a:gdLst/>
              <a:ahLst/>
              <a:cxnLst/>
              <a:rect r="r" b="b" t="t" l="l"/>
              <a:pathLst>
                <a:path h="203284" w="337618">
                  <a:moveTo>
                    <a:pt x="0" y="0"/>
                  </a:moveTo>
                  <a:lnTo>
                    <a:pt x="337618" y="0"/>
                  </a:lnTo>
                  <a:lnTo>
                    <a:pt x="337618" y="203284"/>
                  </a:lnTo>
                  <a:lnTo>
                    <a:pt x="0" y="2032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7618" cy="241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true" rot="-9149711">
            <a:off x="10002162" y="-349909"/>
            <a:ext cx="2477228" cy="699817"/>
          </a:xfrm>
          <a:custGeom>
            <a:avLst/>
            <a:gdLst/>
            <a:ahLst/>
            <a:cxnLst/>
            <a:rect r="r" b="b" t="t" l="l"/>
            <a:pathLst>
              <a:path h="699817" w="2477228">
                <a:moveTo>
                  <a:pt x="2477228" y="699818"/>
                </a:moveTo>
                <a:lnTo>
                  <a:pt x="0" y="699818"/>
                </a:lnTo>
                <a:lnTo>
                  <a:pt x="0" y="0"/>
                </a:lnTo>
                <a:lnTo>
                  <a:pt x="2477228" y="0"/>
                </a:lnTo>
                <a:lnTo>
                  <a:pt x="2477228" y="69981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2868886" y="9461770"/>
            <a:ext cx="1281894" cy="771842"/>
            <a:chOff x="0" y="0"/>
            <a:chExt cx="337618" cy="20328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37618" cy="203284"/>
            </a:xfrm>
            <a:custGeom>
              <a:avLst/>
              <a:gdLst/>
              <a:ahLst/>
              <a:cxnLst/>
              <a:rect r="r" b="b" t="t" l="l"/>
              <a:pathLst>
                <a:path h="203284" w="337618">
                  <a:moveTo>
                    <a:pt x="0" y="0"/>
                  </a:moveTo>
                  <a:lnTo>
                    <a:pt x="337618" y="0"/>
                  </a:lnTo>
                  <a:lnTo>
                    <a:pt x="337618" y="203284"/>
                  </a:lnTo>
                  <a:lnTo>
                    <a:pt x="0" y="2032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37618" cy="241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true" flipV="false" rot="9181277">
            <a:off x="9999812" y="9782130"/>
            <a:ext cx="2477228" cy="699817"/>
          </a:xfrm>
          <a:custGeom>
            <a:avLst/>
            <a:gdLst/>
            <a:ahLst/>
            <a:cxnLst/>
            <a:rect r="r" b="b" t="t" l="l"/>
            <a:pathLst>
              <a:path h="699817" w="2477228">
                <a:moveTo>
                  <a:pt x="2477229" y="0"/>
                </a:moveTo>
                <a:lnTo>
                  <a:pt x="0" y="0"/>
                </a:lnTo>
                <a:lnTo>
                  <a:pt x="0" y="699817"/>
                </a:lnTo>
                <a:lnTo>
                  <a:pt x="2477229" y="699817"/>
                </a:lnTo>
                <a:lnTo>
                  <a:pt x="2477229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1569852" y="6601852"/>
            <a:ext cx="486361" cy="414427"/>
            <a:chOff x="0" y="0"/>
            <a:chExt cx="124527" cy="10610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4527" cy="106109"/>
            </a:xfrm>
            <a:custGeom>
              <a:avLst/>
              <a:gdLst/>
              <a:ahLst/>
              <a:cxnLst/>
              <a:rect r="r" b="b" t="t" l="l"/>
              <a:pathLst>
                <a:path h="106109" w="124527">
                  <a:moveTo>
                    <a:pt x="0" y="0"/>
                  </a:moveTo>
                  <a:lnTo>
                    <a:pt x="124527" y="0"/>
                  </a:lnTo>
                  <a:lnTo>
                    <a:pt x="124527" y="106109"/>
                  </a:lnTo>
                  <a:lnTo>
                    <a:pt x="0" y="1061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CB6CE6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24527" cy="144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801639" y="4898186"/>
            <a:ext cx="486361" cy="414427"/>
            <a:chOff x="0" y="0"/>
            <a:chExt cx="124527" cy="10610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4527" cy="106109"/>
            </a:xfrm>
            <a:custGeom>
              <a:avLst/>
              <a:gdLst/>
              <a:ahLst/>
              <a:cxnLst/>
              <a:rect r="r" b="b" t="t" l="l"/>
              <a:pathLst>
                <a:path h="106109" w="124527">
                  <a:moveTo>
                    <a:pt x="0" y="0"/>
                  </a:moveTo>
                  <a:lnTo>
                    <a:pt x="124527" y="0"/>
                  </a:lnTo>
                  <a:lnTo>
                    <a:pt x="124527" y="106109"/>
                  </a:lnTo>
                  <a:lnTo>
                    <a:pt x="0" y="1061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7ED957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24527" cy="144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028700" y="1963395"/>
            <a:ext cx="7503314" cy="4002923"/>
          </a:xfrm>
          <a:custGeom>
            <a:avLst/>
            <a:gdLst/>
            <a:ahLst/>
            <a:cxnLst/>
            <a:rect r="r" b="b" t="t" l="l"/>
            <a:pathLst>
              <a:path h="4002923" w="7503314">
                <a:moveTo>
                  <a:pt x="0" y="0"/>
                </a:moveTo>
                <a:lnTo>
                  <a:pt x="7503314" y="0"/>
                </a:lnTo>
                <a:lnTo>
                  <a:pt x="7503314" y="4002923"/>
                </a:lnTo>
                <a:lnTo>
                  <a:pt x="0" y="40029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95250" cap="sq">
            <a:solidFill>
              <a:srgbClr val="FF3131"/>
            </a:solidFill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1028700" y="6128690"/>
            <a:ext cx="7503314" cy="4002923"/>
          </a:xfrm>
          <a:custGeom>
            <a:avLst/>
            <a:gdLst/>
            <a:ahLst/>
            <a:cxnLst/>
            <a:rect r="r" b="b" t="t" l="l"/>
            <a:pathLst>
              <a:path h="4002923" w="7503314">
                <a:moveTo>
                  <a:pt x="0" y="0"/>
                </a:moveTo>
                <a:lnTo>
                  <a:pt x="7503314" y="0"/>
                </a:lnTo>
                <a:lnTo>
                  <a:pt x="7503314" y="4002923"/>
                </a:lnTo>
                <a:lnTo>
                  <a:pt x="0" y="40029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  <a:ln w="95250" cap="sq">
            <a:solidFill>
              <a:srgbClr val="004AAD"/>
            </a:solidFill>
            <a:prstDash val="solid"/>
            <a:miter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66574" y="2625879"/>
            <a:ext cx="3902228" cy="5035242"/>
          </a:xfrm>
          <a:custGeom>
            <a:avLst/>
            <a:gdLst/>
            <a:ahLst/>
            <a:cxnLst/>
            <a:rect r="r" b="b" t="t" l="l"/>
            <a:pathLst>
              <a:path h="5035242" w="3902228">
                <a:moveTo>
                  <a:pt x="0" y="0"/>
                </a:moveTo>
                <a:lnTo>
                  <a:pt x="3902228" y="0"/>
                </a:lnTo>
                <a:lnTo>
                  <a:pt x="3902228" y="5035242"/>
                </a:lnTo>
                <a:lnTo>
                  <a:pt x="0" y="50352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133" t="-23174" r="-15794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2596" y="292845"/>
            <a:ext cx="12975501" cy="9701309"/>
          </a:xfrm>
          <a:custGeom>
            <a:avLst/>
            <a:gdLst/>
            <a:ahLst/>
            <a:cxnLst/>
            <a:rect r="r" b="b" t="t" l="l"/>
            <a:pathLst>
              <a:path h="9701309" w="12975501">
                <a:moveTo>
                  <a:pt x="0" y="0"/>
                </a:moveTo>
                <a:lnTo>
                  <a:pt x="12975501" y="0"/>
                </a:lnTo>
                <a:lnTo>
                  <a:pt x="12975501" y="9701310"/>
                </a:lnTo>
                <a:lnTo>
                  <a:pt x="0" y="97013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745791" y="0"/>
            <a:ext cx="9542209" cy="597781"/>
          </a:xfrm>
          <a:custGeom>
            <a:avLst/>
            <a:gdLst/>
            <a:ahLst/>
            <a:cxnLst/>
            <a:rect r="r" b="b" t="t" l="l"/>
            <a:pathLst>
              <a:path h="597781" w="9542209">
                <a:moveTo>
                  <a:pt x="0" y="0"/>
                </a:moveTo>
                <a:lnTo>
                  <a:pt x="9542209" y="0"/>
                </a:lnTo>
                <a:lnTo>
                  <a:pt x="9542209" y="597781"/>
                </a:lnTo>
                <a:lnTo>
                  <a:pt x="0" y="5977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297911"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2022846" y="784541"/>
            <a:ext cx="5745956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Representação visual do </a:t>
            </a:r>
          </a:p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Vetor na Esfera de Bloch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02375" y="5076825"/>
            <a:ext cx="22621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60440" y="5333683"/>
            <a:ext cx="21748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90346" y="705167"/>
            <a:ext cx="20193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z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DAGT7E9c8Tg</dc:identifier>
  <dcterms:modified xsi:type="dcterms:W3CDTF">2011-08-01T06:04:30Z</dcterms:modified>
  <cp:revision>1</cp:revision>
  <dc:title>Intro. Computação Quântica Aula 3</dc:title>
</cp:coreProperties>
</file>